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9"/>
  </p:notesMasterIdLst>
  <p:sldIdLst>
    <p:sldId id="256" r:id="rId2"/>
    <p:sldId id="291" r:id="rId3"/>
    <p:sldId id="257" r:id="rId4"/>
    <p:sldId id="258" r:id="rId5"/>
    <p:sldId id="259" r:id="rId6"/>
    <p:sldId id="266" r:id="rId7"/>
    <p:sldId id="261" r:id="rId8"/>
    <p:sldId id="262" r:id="rId9"/>
    <p:sldId id="264" r:id="rId10"/>
    <p:sldId id="267" r:id="rId11"/>
    <p:sldId id="268" r:id="rId12"/>
    <p:sldId id="269" r:id="rId13"/>
    <p:sldId id="289" r:id="rId14"/>
    <p:sldId id="272" r:id="rId15"/>
    <p:sldId id="274" r:id="rId16"/>
    <p:sldId id="275" r:id="rId17"/>
    <p:sldId id="276" r:id="rId18"/>
    <p:sldId id="277" r:id="rId19"/>
    <p:sldId id="278" r:id="rId20"/>
    <p:sldId id="279" r:id="rId21"/>
    <p:sldId id="281" r:id="rId22"/>
    <p:sldId id="282" r:id="rId23"/>
    <p:sldId id="284" r:id="rId24"/>
    <p:sldId id="285" r:id="rId25"/>
    <p:sldId id="287" r:id="rId26"/>
    <p:sldId id="292" r:id="rId27"/>
    <p:sldId id="29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mmed Fazil" initials="MF" lastIdx="1" clrIdx="0">
    <p:extLst>
      <p:ext uri="{19B8F6BF-5375-455C-9EA6-DF929625EA0E}">
        <p15:presenceInfo xmlns:p15="http://schemas.microsoft.com/office/powerpoint/2012/main" userId="900b233b276500b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36B404"/>
    <a:srgbClr val="FF0066"/>
    <a:srgbClr val="D60093"/>
    <a:srgbClr val="FF6600"/>
    <a:srgbClr val="FF3399"/>
    <a:srgbClr val="FF99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237CF7-78A6-487A-AEB2-E38C13FF3266}" type="datetimeFigureOut">
              <a:rPr lang="en-IN" smtClean="0"/>
              <a:t>12-05-2020</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81FE21-33E4-4E50-988F-F83A678B9635}" type="slidenum">
              <a:rPr lang="en-IN" smtClean="0"/>
              <a:t>‹#›</a:t>
            </a:fld>
            <a:endParaRPr lang="en-IN" dirty="0"/>
          </a:p>
        </p:txBody>
      </p:sp>
    </p:spTree>
    <p:extLst>
      <p:ext uri="{BB962C8B-B14F-4D97-AF65-F5344CB8AC3E}">
        <p14:creationId xmlns:p14="http://schemas.microsoft.com/office/powerpoint/2010/main" val="3507977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792AA-64F3-41A9-B02B-291B8286B0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C419AD9-9C4D-47D3-A86E-0CEE20A4CB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2F8D4BF-5471-4BB8-9DCC-CE719A030B70}"/>
              </a:ext>
            </a:extLst>
          </p:cNvPr>
          <p:cNvSpPr>
            <a:spLocks noGrp="1"/>
          </p:cNvSpPr>
          <p:nvPr>
            <p:ph type="dt" sz="half" idx="10"/>
          </p:nvPr>
        </p:nvSpPr>
        <p:spPr/>
        <p:txBody>
          <a:bodyPr/>
          <a:lstStyle/>
          <a:p>
            <a:fld id="{D0662174-8B53-4AD0-A330-BFFA27115952}" type="datetime1">
              <a:rPr lang="en-IN" smtClean="0"/>
              <a:t>12-05-2020</a:t>
            </a:fld>
            <a:endParaRPr lang="en-IN" dirty="0"/>
          </a:p>
        </p:txBody>
      </p:sp>
      <p:sp>
        <p:nvSpPr>
          <p:cNvPr id="5" name="Footer Placeholder 4">
            <a:extLst>
              <a:ext uri="{FF2B5EF4-FFF2-40B4-BE49-F238E27FC236}">
                <a16:creationId xmlns:a16="http://schemas.microsoft.com/office/drawing/2014/main" id="{04A76C20-33C4-4A6B-AEF4-D5AC47AE1DD2}"/>
              </a:ext>
            </a:extLst>
          </p:cNvPr>
          <p:cNvSpPr>
            <a:spLocks noGrp="1"/>
          </p:cNvSpPr>
          <p:nvPr>
            <p:ph type="ftr" sz="quarter" idx="11"/>
          </p:nvPr>
        </p:nvSpPr>
        <p:spPr/>
        <p:txBody>
          <a:bodyPr/>
          <a:lstStyle/>
          <a:p>
            <a:r>
              <a:rPr lang="en-IN" dirty="0"/>
              <a:t>Dept. of Electronics and Communication Engineering, KSSEM</a:t>
            </a:r>
          </a:p>
        </p:txBody>
      </p:sp>
      <p:sp>
        <p:nvSpPr>
          <p:cNvPr id="6" name="Slide Number Placeholder 5">
            <a:extLst>
              <a:ext uri="{FF2B5EF4-FFF2-40B4-BE49-F238E27FC236}">
                <a16:creationId xmlns:a16="http://schemas.microsoft.com/office/drawing/2014/main" id="{875CA363-F136-4E9F-B62D-5E69B14396D2}"/>
              </a:ext>
            </a:extLst>
          </p:cNvPr>
          <p:cNvSpPr>
            <a:spLocks noGrp="1"/>
          </p:cNvSpPr>
          <p:nvPr>
            <p:ph type="sldNum" sz="quarter" idx="12"/>
          </p:nvPr>
        </p:nvSpPr>
        <p:spPr/>
        <p:txBody>
          <a:bodyPr/>
          <a:lstStyle/>
          <a:p>
            <a:fld id="{8AD3EB5C-A762-4BF9-B425-BC00CA2305E3}" type="slidenum">
              <a:rPr lang="en-IN" smtClean="0"/>
              <a:t>‹#›</a:t>
            </a:fld>
            <a:endParaRPr lang="en-IN" dirty="0"/>
          </a:p>
        </p:txBody>
      </p:sp>
    </p:spTree>
    <p:extLst>
      <p:ext uri="{BB962C8B-B14F-4D97-AF65-F5344CB8AC3E}">
        <p14:creationId xmlns:p14="http://schemas.microsoft.com/office/powerpoint/2010/main" val="4248492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514D-CD69-495A-BA12-30E5446652F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A7385C8-E07A-4871-AAD0-572D0F9566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D600A1-8BD8-4CA0-BEAF-D96CE09D967A}"/>
              </a:ext>
            </a:extLst>
          </p:cNvPr>
          <p:cNvSpPr>
            <a:spLocks noGrp="1"/>
          </p:cNvSpPr>
          <p:nvPr>
            <p:ph type="dt" sz="half" idx="10"/>
          </p:nvPr>
        </p:nvSpPr>
        <p:spPr/>
        <p:txBody>
          <a:bodyPr/>
          <a:lstStyle/>
          <a:p>
            <a:fld id="{E227ABA8-0B4B-4619-9348-4315DC8E2220}" type="datetime1">
              <a:rPr lang="en-IN" smtClean="0"/>
              <a:t>12-05-2020</a:t>
            </a:fld>
            <a:endParaRPr lang="en-IN" dirty="0"/>
          </a:p>
        </p:txBody>
      </p:sp>
      <p:sp>
        <p:nvSpPr>
          <p:cNvPr id="5" name="Footer Placeholder 4">
            <a:extLst>
              <a:ext uri="{FF2B5EF4-FFF2-40B4-BE49-F238E27FC236}">
                <a16:creationId xmlns:a16="http://schemas.microsoft.com/office/drawing/2014/main" id="{188A5829-0731-4E95-8178-F5B299E2C393}"/>
              </a:ext>
            </a:extLst>
          </p:cNvPr>
          <p:cNvSpPr>
            <a:spLocks noGrp="1"/>
          </p:cNvSpPr>
          <p:nvPr>
            <p:ph type="ftr" sz="quarter" idx="11"/>
          </p:nvPr>
        </p:nvSpPr>
        <p:spPr/>
        <p:txBody>
          <a:bodyPr/>
          <a:lstStyle/>
          <a:p>
            <a:r>
              <a:rPr lang="en-IN" dirty="0"/>
              <a:t>Dept. of Electronics and Communication Engineering, KSSEM</a:t>
            </a:r>
          </a:p>
        </p:txBody>
      </p:sp>
      <p:sp>
        <p:nvSpPr>
          <p:cNvPr id="6" name="Slide Number Placeholder 5">
            <a:extLst>
              <a:ext uri="{FF2B5EF4-FFF2-40B4-BE49-F238E27FC236}">
                <a16:creationId xmlns:a16="http://schemas.microsoft.com/office/drawing/2014/main" id="{D5F26D4E-A363-4BCF-A80C-6DAC52419025}"/>
              </a:ext>
            </a:extLst>
          </p:cNvPr>
          <p:cNvSpPr>
            <a:spLocks noGrp="1"/>
          </p:cNvSpPr>
          <p:nvPr>
            <p:ph type="sldNum" sz="quarter" idx="12"/>
          </p:nvPr>
        </p:nvSpPr>
        <p:spPr/>
        <p:txBody>
          <a:bodyPr/>
          <a:lstStyle/>
          <a:p>
            <a:fld id="{8AD3EB5C-A762-4BF9-B425-BC00CA2305E3}" type="slidenum">
              <a:rPr lang="en-IN" smtClean="0"/>
              <a:t>‹#›</a:t>
            </a:fld>
            <a:endParaRPr lang="en-IN" dirty="0"/>
          </a:p>
        </p:txBody>
      </p:sp>
    </p:spTree>
    <p:extLst>
      <p:ext uri="{BB962C8B-B14F-4D97-AF65-F5344CB8AC3E}">
        <p14:creationId xmlns:p14="http://schemas.microsoft.com/office/powerpoint/2010/main" val="1857379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A2FB35-EC7D-4D08-A6E5-F18E1D1357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185AB93-EDE5-4A00-9578-EC6D106FB9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A9579E-70CE-4307-AEF9-945B16BE310D}"/>
              </a:ext>
            </a:extLst>
          </p:cNvPr>
          <p:cNvSpPr>
            <a:spLocks noGrp="1"/>
          </p:cNvSpPr>
          <p:nvPr>
            <p:ph type="dt" sz="half" idx="10"/>
          </p:nvPr>
        </p:nvSpPr>
        <p:spPr/>
        <p:txBody>
          <a:bodyPr/>
          <a:lstStyle/>
          <a:p>
            <a:fld id="{A503E36D-E6BB-4201-9880-DF24FBCC10C2}" type="datetime1">
              <a:rPr lang="en-IN" smtClean="0"/>
              <a:t>12-05-2020</a:t>
            </a:fld>
            <a:endParaRPr lang="en-IN" dirty="0"/>
          </a:p>
        </p:txBody>
      </p:sp>
      <p:sp>
        <p:nvSpPr>
          <p:cNvPr id="5" name="Footer Placeholder 4">
            <a:extLst>
              <a:ext uri="{FF2B5EF4-FFF2-40B4-BE49-F238E27FC236}">
                <a16:creationId xmlns:a16="http://schemas.microsoft.com/office/drawing/2014/main" id="{70F73AC4-399E-4A0C-BA06-3C4F166D5B4C}"/>
              </a:ext>
            </a:extLst>
          </p:cNvPr>
          <p:cNvSpPr>
            <a:spLocks noGrp="1"/>
          </p:cNvSpPr>
          <p:nvPr>
            <p:ph type="ftr" sz="quarter" idx="11"/>
          </p:nvPr>
        </p:nvSpPr>
        <p:spPr/>
        <p:txBody>
          <a:bodyPr/>
          <a:lstStyle/>
          <a:p>
            <a:r>
              <a:rPr lang="en-IN" dirty="0"/>
              <a:t>Dept. of Electronics and Communication Engineering, KSSEM</a:t>
            </a:r>
          </a:p>
        </p:txBody>
      </p:sp>
      <p:sp>
        <p:nvSpPr>
          <p:cNvPr id="6" name="Slide Number Placeholder 5">
            <a:extLst>
              <a:ext uri="{FF2B5EF4-FFF2-40B4-BE49-F238E27FC236}">
                <a16:creationId xmlns:a16="http://schemas.microsoft.com/office/drawing/2014/main" id="{E451BD2C-776A-4B41-913B-3C7D233C1013}"/>
              </a:ext>
            </a:extLst>
          </p:cNvPr>
          <p:cNvSpPr>
            <a:spLocks noGrp="1"/>
          </p:cNvSpPr>
          <p:nvPr>
            <p:ph type="sldNum" sz="quarter" idx="12"/>
          </p:nvPr>
        </p:nvSpPr>
        <p:spPr/>
        <p:txBody>
          <a:bodyPr/>
          <a:lstStyle/>
          <a:p>
            <a:fld id="{8AD3EB5C-A762-4BF9-B425-BC00CA2305E3}" type="slidenum">
              <a:rPr lang="en-IN" smtClean="0"/>
              <a:t>‹#›</a:t>
            </a:fld>
            <a:endParaRPr lang="en-IN" dirty="0"/>
          </a:p>
        </p:txBody>
      </p:sp>
    </p:spTree>
    <p:extLst>
      <p:ext uri="{BB962C8B-B14F-4D97-AF65-F5344CB8AC3E}">
        <p14:creationId xmlns:p14="http://schemas.microsoft.com/office/powerpoint/2010/main" val="2744852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387F0B-4399-4ABA-86A8-34255B3E222F}" type="datetime3">
              <a:rPr lang="en-US" smtClean="0"/>
              <a:pPr/>
              <a:t>12 May 2020</a:t>
            </a:fld>
            <a:endParaRPr lang="en-US"/>
          </a:p>
        </p:txBody>
      </p:sp>
      <p:sp>
        <p:nvSpPr>
          <p:cNvPr id="5" name="Footer Placeholder 4"/>
          <p:cNvSpPr>
            <a:spLocks noGrp="1"/>
          </p:cNvSpPr>
          <p:nvPr>
            <p:ph type="ftr" sz="quarter" idx="11"/>
          </p:nvPr>
        </p:nvSpPr>
        <p:spPr/>
        <p:txBody>
          <a:bodyPr/>
          <a:lstStyle/>
          <a:p>
            <a:r>
              <a:rPr lang="en-US"/>
              <a:t>Department of Electronics and Communication Engineering,KSSEM</a:t>
            </a:r>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524000" y="731520"/>
            <a:ext cx="85344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3077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7F0F3-B159-4059-A741-A087D3B9D7D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CC55CCB-A570-49AF-A167-92C91515F5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974553-F23A-4E56-83B4-FE139597FECA}"/>
              </a:ext>
            </a:extLst>
          </p:cNvPr>
          <p:cNvSpPr>
            <a:spLocks noGrp="1"/>
          </p:cNvSpPr>
          <p:nvPr>
            <p:ph type="dt" sz="half" idx="10"/>
          </p:nvPr>
        </p:nvSpPr>
        <p:spPr/>
        <p:txBody>
          <a:bodyPr/>
          <a:lstStyle/>
          <a:p>
            <a:fld id="{A751D4CA-6975-49DA-9D57-97C72FB9166E}" type="datetime1">
              <a:rPr lang="en-IN" smtClean="0"/>
              <a:t>12-05-2020</a:t>
            </a:fld>
            <a:endParaRPr lang="en-IN" dirty="0"/>
          </a:p>
        </p:txBody>
      </p:sp>
      <p:sp>
        <p:nvSpPr>
          <p:cNvPr id="5" name="Footer Placeholder 4">
            <a:extLst>
              <a:ext uri="{FF2B5EF4-FFF2-40B4-BE49-F238E27FC236}">
                <a16:creationId xmlns:a16="http://schemas.microsoft.com/office/drawing/2014/main" id="{4DFB5065-11C8-4071-BDBD-B9A57A3CAF4E}"/>
              </a:ext>
            </a:extLst>
          </p:cNvPr>
          <p:cNvSpPr>
            <a:spLocks noGrp="1"/>
          </p:cNvSpPr>
          <p:nvPr>
            <p:ph type="ftr" sz="quarter" idx="11"/>
          </p:nvPr>
        </p:nvSpPr>
        <p:spPr/>
        <p:txBody>
          <a:bodyPr/>
          <a:lstStyle/>
          <a:p>
            <a:r>
              <a:rPr lang="en-IN" dirty="0"/>
              <a:t>Dept. of Electronics and Communication Engineering, KSSEM</a:t>
            </a:r>
          </a:p>
        </p:txBody>
      </p:sp>
      <p:sp>
        <p:nvSpPr>
          <p:cNvPr id="6" name="Slide Number Placeholder 5">
            <a:extLst>
              <a:ext uri="{FF2B5EF4-FFF2-40B4-BE49-F238E27FC236}">
                <a16:creationId xmlns:a16="http://schemas.microsoft.com/office/drawing/2014/main" id="{6DF4A877-AD6D-4221-AC95-5515D05FEC74}"/>
              </a:ext>
            </a:extLst>
          </p:cNvPr>
          <p:cNvSpPr>
            <a:spLocks noGrp="1"/>
          </p:cNvSpPr>
          <p:nvPr>
            <p:ph type="sldNum" sz="quarter" idx="12"/>
          </p:nvPr>
        </p:nvSpPr>
        <p:spPr/>
        <p:txBody>
          <a:bodyPr/>
          <a:lstStyle/>
          <a:p>
            <a:fld id="{8AD3EB5C-A762-4BF9-B425-BC00CA2305E3}" type="slidenum">
              <a:rPr lang="en-IN" smtClean="0"/>
              <a:t>‹#›</a:t>
            </a:fld>
            <a:endParaRPr lang="en-IN" dirty="0"/>
          </a:p>
        </p:txBody>
      </p:sp>
    </p:spTree>
    <p:extLst>
      <p:ext uri="{BB962C8B-B14F-4D97-AF65-F5344CB8AC3E}">
        <p14:creationId xmlns:p14="http://schemas.microsoft.com/office/powerpoint/2010/main" val="20304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E0E30-445C-4011-B596-BFED5861FD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206ABDA-76A2-4D68-92EF-AD58205CBF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0692AE-2D34-4076-BCE2-E5362007F910}"/>
              </a:ext>
            </a:extLst>
          </p:cNvPr>
          <p:cNvSpPr>
            <a:spLocks noGrp="1"/>
          </p:cNvSpPr>
          <p:nvPr>
            <p:ph type="dt" sz="half" idx="10"/>
          </p:nvPr>
        </p:nvSpPr>
        <p:spPr/>
        <p:txBody>
          <a:bodyPr/>
          <a:lstStyle/>
          <a:p>
            <a:fld id="{50CF3784-D009-41F5-9954-085CE7E66124}" type="datetime1">
              <a:rPr lang="en-IN" smtClean="0"/>
              <a:t>12-05-2020</a:t>
            </a:fld>
            <a:endParaRPr lang="en-IN" dirty="0"/>
          </a:p>
        </p:txBody>
      </p:sp>
      <p:sp>
        <p:nvSpPr>
          <p:cNvPr id="5" name="Footer Placeholder 4">
            <a:extLst>
              <a:ext uri="{FF2B5EF4-FFF2-40B4-BE49-F238E27FC236}">
                <a16:creationId xmlns:a16="http://schemas.microsoft.com/office/drawing/2014/main" id="{4704E653-112A-470E-A67A-CF6E537BF3F2}"/>
              </a:ext>
            </a:extLst>
          </p:cNvPr>
          <p:cNvSpPr>
            <a:spLocks noGrp="1"/>
          </p:cNvSpPr>
          <p:nvPr>
            <p:ph type="ftr" sz="quarter" idx="11"/>
          </p:nvPr>
        </p:nvSpPr>
        <p:spPr/>
        <p:txBody>
          <a:bodyPr/>
          <a:lstStyle/>
          <a:p>
            <a:r>
              <a:rPr lang="en-IN" dirty="0"/>
              <a:t>Dept. of Electronics and Communication Engineering, KSSEM</a:t>
            </a:r>
          </a:p>
        </p:txBody>
      </p:sp>
      <p:sp>
        <p:nvSpPr>
          <p:cNvPr id="6" name="Slide Number Placeholder 5">
            <a:extLst>
              <a:ext uri="{FF2B5EF4-FFF2-40B4-BE49-F238E27FC236}">
                <a16:creationId xmlns:a16="http://schemas.microsoft.com/office/drawing/2014/main" id="{ADB79F1D-805C-479D-8E97-2A25A3EC4103}"/>
              </a:ext>
            </a:extLst>
          </p:cNvPr>
          <p:cNvSpPr>
            <a:spLocks noGrp="1"/>
          </p:cNvSpPr>
          <p:nvPr>
            <p:ph type="sldNum" sz="quarter" idx="12"/>
          </p:nvPr>
        </p:nvSpPr>
        <p:spPr/>
        <p:txBody>
          <a:bodyPr/>
          <a:lstStyle/>
          <a:p>
            <a:fld id="{8AD3EB5C-A762-4BF9-B425-BC00CA2305E3}" type="slidenum">
              <a:rPr lang="en-IN" smtClean="0"/>
              <a:t>‹#›</a:t>
            </a:fld>
            <a:endParaRPr lang="en-IN" dirty="0"/>
          </a:p>
        </p:txBody>
      </p:sp>
    </p:spTree>
    <p:extLst>
      <p:ext uri="{BB962C8B-B14F-4D97-AF65-F5344CB8AC3E}">
        <p14:creationId xmlns:p14="http://schemas.microsoft.com/office/powerpoint/2010/main" val="2453722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989DC-641B-4E30-B4AE-F592EF305B7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D00A32E-ADC4-4A1D-8FDB-690A958462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4D09864-A487-4338-A795-7EDBFB57E3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DC9F8CB-F2E8-4922-A263-6C4065B03979}"/>
              </a:ext>
            </a:extLst>
          </p:cNvPr>
          <p:cNvSpPr>
            <a:spLocks noGrp="1"/>
          </p:cNvSpPr>
          <p:nvPr>
            <p:ph type="dt" sz="half" idx="10"/>
          </p:nvPr>
        </p:nvSpPr>
        <p:spPr/>
        <p:txBody>
          <a:bodyPr/>
          <a:lstStyle/>
          <a:p>
            <a:fld id="{51BD6433-7991-4BD3-AFF6-DE45F55B745D}" type="datetime1">
              <a:rPr lang="en-IN" smtClean="0"/>
              <a:t>12-05-2020</a:t>
            </a:fld>
            <a:endParaRPr lang="en-IN" dirty="0"/>
          </a:p>
        </p:txBody>
      </p:sp>
      <p:sp>
        <p:nvSpPr>
          <p:cNvPr id="6" name="Footer Placeholder 5">
            <a:extLst>
              <a:ext uri="{FF2B5EF4-FFF2-40B4-BE49-F238E27FC236}">
                <a16:creationId xmlns:a16="http://schemas.microsoft.com/office/drawing/2014/main" id="{F05D9990-DC5E-4BEB-99CD-E955CBC2E493}"/>
              </a:ext>
            </a:extLst>
          </p:cNvPr>
          <p:cNvSpPr>
            <a:spLocks noGrp="1"/>
          </p:cNvSpPr>
          <p:nvPr>
            <p:ph type="ftr" sz="quarter" idx="11"/>
          </p:nvPr>
        </p:nvSpPr>
        <p:spPr/>
        <p:txBody>
          <a:bodyPr/>
          <a:lstStyle/>
          <a:p>
            <a:r>
              <a:rPr lang="en-IN" dirty="0"/>
              <a:t>Dept. of Electronics and Communication Engineering, KSSEM</a:t>
            </a:r>
          </a:p>
        </p:txBody>
      </p:sp>
      <p:sp>
        <p:nvSpPr>
          <p:cNvPr id="7" name="Slide Number Placeholder 6">
            <a:extLst>
              <a:ext uri="{FF2B5EF4-FFF2-40B4-BE49-F238E27FC236}">
                <a16:creationId xmlns:a16="http://schemas.microsoft.com/office/drawing/2014/main" id="{C9C64BE5-F823-43B3-97FE-2DE667A92FA5}"/>
              </a:ext>
            </a:extLst>
          </p:cNvPr>
          <p:cNvSpPr>
            <a:spLocks noGrp="1"/>
          </p:cNvSpPr>
          <p:nvPr>
            <p:ph type="sldNum" sz="quarter" idx="12"/>
          </p:nvPr>
        </p:nvSpPr>
        <p:spPr/>
        <p:txBody>
          <a:bodyPr/>
          <a:lstStyle/>
          <a:p>
            <a:fld id="{8AD3EB5C-A762-4BF9-B425-BC00CA2305E3}" type="slidenum">
              <a:rPr lang="en-IN" smtClean="0"/>
              <a:t>‹#›</a:t>
            </a:fld>
            <a:endParaRPr lang="en-IN" dirty="0"/>
          </a:p>
        </p:txBody>
      </p:sp>
    </p:spTree>
    <p:extLst>
      <p:ext uri="{BB962C8B-B14F-4D97-AF65-F5344CB8AC3E}">
        <p14:creationId xmlns:p14="http://schemas.microsoft.com/office/powerpoint/2010/main" val="3751746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4C47A-F1F9-4577-9C90-2E932652815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1FBC67E-E2C2-4891-8F2D-F74D58187F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C306AD-E08A-4668-ACCF-F025CF0C81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F170C7B-9E27-473F-A874-540FB2F137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54F3AD-407B-4367-899E-25D7F0169E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7A23C1B-9A44-4933-8333-F7B77A510B52}"/>
              </a:ext>
            </a:extLst>
          </p:cNvPr>
          <p:cNvSpPr>
            <a:spLocks noGrp="1"/>
          </p:cNvSpPr>
          <p:nvPr>
            <p:ph type="dt" sz="half" idx="10"/>
          </p:nvPr>
        </p:nvSpPr>
        <p:spPr/>
        <p:txBody>
          <a:bodyPr/>
          <a:lstStyle/>
          <a:p>
            <a:fld id="{4152B941-EB5D-4D81-B733-97756C186ED1}" type="datetime1">
              <a:rPr lang="en-IN" smtClean="0"/>
              <a:t>12-05-2020</a:t>
            </a:fld>
            <a:endParaRPr lang="en-IN" dirty="0"/>
          </a:p>
        </p:txBody>
      </p:sp>
      <p:sp>
        <p:nvSpPr>
          <p:cNvPr id="8" name="Footer Placeholder 7">
            <a:extLst>
              <a:ext uri="{FF2B5EF4-FFF2-40B4-BE49-F238E27FC236}">
                <a16:creationId xmlns:a16="http://schemas.microsoft.com/office/drawing/2014/main" id="{D56E2BD3-F8AE-4EB3-8AE7-2458B94B990C}"/>
              </a:ext>
            </a:extLst>
          </p:cNvPr>
          <p:cNvSpPr>
            <a:spLocks noGrp="1"/>
          </p:cNvSpPr>
          <p:nvPr>
            <p:ph type="ftr" sz="quarter" idx="11"/>
          </p:nvPr>
        </p:nvSpPr>
        <p:spPr/>
        <p:txBody>
          <a:bodyPr/>
          <a:lstStyle/>
          <a:p>
            <a:r>
              <a:rPr lang="en-IN" dirty="0"/>
              <a:t>Dept. of Electronics and Communication Engineering, KSSEM</a:t>
            </a:r>
          </a:p>
        </p:txBody>
      </p:sp>
      <p:sp>
        <p:nvSpPr>
          <p:cNvPr id="9" name="Slide Number Placeholder 8">
            <a:extLst>
              <a:ext uri="{FF2B5EF4-FFF2-40B4-BE49-F238E27FC236}">
                <a16:creationId xmlns:a16="http://schemas.microsoft.com/office/drawing/2014/main" id="{07BCC9E7-6F6E-4F87-BC03-858C09E28166}"/>
              </a:ext>
            </a:extLst>
          </p:cNvPr>
          <p:cNvSpPr>
            <a:spLocks noGrp="1"/>
          </p:cNvSpPr>
          <p:nvPr>
            <p:ph type="sldNum" sz="quarter" idx="12"/>
          </p:nvPr>
        </p:nvSpPr>
        <p:spPr/>
        <p:txBody>
          <a:bodyPr/>
          <a:lstStyle/>
          <a:p>
            <a:fld id="{8AD3EB5C-A762-4BF9-B425-BC00CA2305E3}" type="slidenum">
              <a:rPr lang="en-IN" smtClean="0"/>
              <a:t>‹#›</a:t>
            </a:fld>
            <a:endParaRPr lang="en-IN" dirty="0"/>
          </a:p>
        </p:txBody>
      </p:sp>
    </p:spTree>
    <p:extLst>
      <p:ext uri="{BB962C8B-B14F-4D97-AF65-F5344CB8AC3E}">
        <p14:creationId xmlns:p14="http://schemas.microsoft.com/office/powerpoint/2010/main" val="1535605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4D857-1914-4095-A124-4DB85AD0C70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DF631D0-5B1F-4853-B744-C410E30D2FC0}"/>
              </a:ext>
            </a:extLst>
          </p:cNvPr>
          <p:cNvSpPr>
            <a:spLocks noGrp="1"/>
          </p:cNvSpPr>
          <p:nvPr>
            <p:ph type="dt" sz="half" idx="10"/>
          </p:nvPr>
        </p:nvSpPr>
        <p:spPr/>
        <p:txBody>
          <a:bodyPr/>
          <a:lstStyle/>
          <a:p>
            <a:fld id="{BBF1987C-5947-4684-A4AB-1DCCF8E86F19}" type="datetime1">
              <a:rPr lang="en-IN" smtClean="0"/>
              <a:t>12-05-2020</a:t>
            </a:fld>
            <a:endParaRPr lang="en-IN" dirty="0"/>
          </a:p>
        </p:txBody>
      </p:sp>
      <p:sp>
        <p:nvSpPr>
          <p:cNvPr id="4" name="Footer Placeholder 3">
            <a:extLst>
              <a:ext uri="{FF2B5EF4-FFF2-40B4-BE49-F238E27FC236}">
                <a16:creationId xmlns:a16="http://schemas.microsoft.com/office/drawing/2014/main" id="{84720118-525E-4851-B125-7D07F5EC53A1}"/>
              </a:ext>
            </a:extLst>
          </p:cNvPr>
          <p:cNvSpPr>
            <a:spLocks noGrp="1"/>
          </p:cNvSpPr>
          <p:nvPr>
            <p:ph type="ftr" sz="quarter" idx="11"/>
          </p:nvPr>
        </p:nvSpPr>
        <p:spPr/>
        <p:txBody>
          <a:bodyPr/>
          <a:lstStyle/>
          <a:p>
            <a:r>
              <a:rPr lang="en-IN" dirty="0"/>
              <a:t>Dept. of Electronics and Communication Engineering, KSSEM</a:t>
            </a:r>
          </a:p>
        </p:txBody>
      </p:sp>
      <p:sp>
        <p:nvSpPr>
          <p:cNvPr id="5" name="Slide Number Placeholder 4">
            <a:extLst>
              <a:ext uri="{FF2B5EF4-FFF2-40B4-BE49-F238E27FC236}">
                <a16:creationId xmlns:a16="http://schemas.microsoft.com/office/drawing/2014/main" id="{3CB80C7C-509C-494C-88C1-412D8FA0A64A}"/>
              </a:ext>
            </a:extLst>
          </p:cNvPr>
          <p:cNvSpPr>
            <a:spLocks noGrp="1"/>
          </p:cNvSpPr>
          <p:nvPr>
            <p:ph type="sldNum" sz="quarter" idx="12"/>
          </p:nvPr>
        </p:nvSpPr>
        <p:spPr/>
        <p:txBody>
          <a:bodyPr/>
          <a:lstStyle/>
          <a:p>
            <a:fld id="{8AD3EB5C-A762-4BF9-B425-BC00CA2305E3}" type="slidenum">
              <a:rPr lang="en-IN" smtClean="0"/>
              <a:t>‹#›</a:t>
            </a:fld>
            <a:endParaRPr lang="en-IN" dirty="0"/>
          </a:p>
        </p:txBody>
      </p:sp>
    </p:spTree>
    <p:extLst>
      <p:ext uri="{BB962C8B-B14F-4D97-AF65-F5344CB8AC3E}">
        <p14:creationId xmlns:p14="http://schemas.microsoft.com/office/powerpoint/2010/main" val="3170748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9A98F3-1AFF-4598-8111-420229D50FCF}"/>
              </a:ext>
            </a:extLst>
          </p:cNvPr>
          <p:cNvSpPr>
            <a:spLocks noGrp="1"/>
          </p:cNvSpPr>
          <p:nvPr>
            <p:ph type="dt" sz="half" idx="10"/>
          </p:nvPr>
        </p:nvSpPr>
        <p:spPr/>
        <p:txBody>
          <a:bodyPr/>
          <a:lstStyle/>
          <a:p>
            <a:fld id="{E5DE0A51-C451-489A-B5DC-D9BAF0CF2FEA}" type="datetime1">
              <a:rPr lang="en-IN" smtClean="0"/>
              <a:t>12-05-2020</a:t>
            </a:fld>
            <a:endParaRPr lang="en-IN" dirty="0"/>
          </a:p>
        </p:txBody>
      </p:sp>
      <p:sp>
        <p:nvSpPr>
          <p:cNvPr id="3" name="Footer Placeholder 2">
            <a:extLst>
              <a:ext uri="{FF2B5EF4-FFF2-40B4-BE49-F238E27FC236}">
                <a16:creationId xmlns:a16="http://schemas.microsoft.com/office/drawing/2014/main" id="{67682685-0270-4135-A100-7A4AA2DA485A}"/>
              </a:ext>
            </a:extLst>
          </p:cNvPr>
          <p:cNvSpPr>
            <a:spLocks noGrp="1"/>
          </p:cNvSpPr>
          <p:nvPr>
            <p:ph type="ftr" sz="quarter" idx="11"/>
          </p:nvPr>
        </p:nvSpPr>
        <p:spPr/>
        <p:txBody>
          <a:bodyPr/>
          <a:lstStyle/>
          <a:p>
            <a:r>
              <a:rPr lang="en-IN" dirty="0"/>
              <a:t>Dept. of Electronics and Communication Engineering, KSSEM</a:t>
            </a:r>
          </a:p>
        </p:txBody>
      </p:sp>
      <p:sp>
        <p:nvSpPr>
          <p:cNvPr id="4" name="Slide Number Placeholder 3">
            <a:extLst>
              <a:ext uri="{FF2B5EF4-FFF2-40B4-BE49-F238E27FC236}">
                <a16:creationId xmlns:a16="http://schemas.microsoft.com/office/drawing/2014/main" id="{4A5B9235-B806-4D09-8324-1CED6BB23862}"/>
              </a:ext>
            </a:extLst>
          </p:cNvPr>
          <p:cNvSpPr>
            <a:spLocks noGrp="1"/>
          </p:cNvSpPr>
          <p:nvPr>
            <p:ph type="sldNum" sz="quarter" idx="12"/>
          </p:nvPr>
        </p:nvSpPr>
        <p:spPr/>
        <p:txBody>
          <a:bodyPr/>
          <a:lstStyle/>
          <a:p>
            <a:fld id="{8AD3EB5C-A762-4BF9-B425-BC00CA2305E3}" type="slidenum">
              <a:rPr lang="en-IN" smtClean="0"/>
              <a:t>‹#›</a:t>
            </a:fld>
            <a:endParaRPr lang="en-IN" dirty="0"/>
          </a:p>
        </p:txBody>
      </p:sp>
    </p:spTree>
    <p:extLst>
      <p:ext uri="{BB962C8B-B14F-4D97-AF65-F5344CB8AC3E}">
        <p14:creationId xmlns:p14="http://schemas.microsoft.com/office/powerpoint/2010/main" val="4159798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82F02-E9BF-4E09-86DB-16E981803C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FA407D6-5A6C-422A-B0B3-4AF81B0B66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804EDD8-9B04-4DF7-97E5-D4B16E088D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FE248E-176E-452A-B64B-2D71A422AB85}"/>
              </a:ext>
            </a:extLst>
          </p:cNvPr>
          <p:cNvSpPr>
            <a:spLocks noGrp="1"/>
          </p:cNvSpPr>
          <p:nvPr>
            <p:ph type="dt" sz="half" idx="10"/>
          </p:nvPr>
        </p:nvSpPr>
        <p:spPr/>
        <p:txBody>
          <a:bodyPr/>
          <a:lstStyle/>
          <a:p>
            <a:fld id="{48FCEE84-20BC-4D52-AE7E-AD83F4143CC0}" type="datetime1">
              <a:rPr lang="en-IN" smtClean="0"/>
              <a:t>12-05-2020</a:t>
            </a:fld>
            <a:endParaRPr lang="en-IN" dirty="0"/>
          </a:p>
        </p:txBody>
      </p:sp>
      <p:sp>
        <p:nvSpPr>
          <p:cNvPr id="6" name="Footer Placeholder 5">
            <a:extLst>
              <a:ext uri="{FF2B5EF4-FFF2-40B4-BE49-F238E27FC236}">
                <a16:creationId xmlns:a16="http://schemas.microsoft.com/office/drawing/2014/main" id="{66D6951E-54B9-4F39-8B61-AEDD89FA5D95}"/>
              </a:ext>
            </a:extLst>
          </p:cNvPr>
          <p:cNvSpPr>
            <a:spLocks noGrp="1"/>
          </p:cNvSpPr>
          <p:nvPr>
            <p:ph type="ftr" sz="quarter" idx="11"/>
          </p:nvPr>
        </p:nvSpPr>
        <p:spPr/>
        <p:txBody>
          <a:bodyPr/>
          <a:lstStyle/>
          <a:p>
            <a:r>
              <a:rPr lang="en-IN" dirty="0"/>
              <a:t>Dept. of Electronics and Communication Engineering, KSSEM</a:t>
            </a:r>
          </a:p>
        </p:txBody>
      </p:sp>
      <p:sp>
        <p:nvSpPr>
          <p:cNvPr id="7" name="Slide Number Placeholder 6">
            <a:extLst>
              <a:ext uri="{FF2B5EF4-FFF2-40B4-BE49-F238E27FC236}">
                <a16:creationId xmlns:a16="http://schemas.microsoft.com/office/drawing/2014/main" id="{F4C8BF3F-E958-4006-B1BF-DE89DB8D583D}"/>
              </a:ext>
            </a:extLst>
          </p:cNvPr>
          <p:cNvSpPr>
            <a:spLocks noGrp="1"/>
          </p:cNvSpPr>
          <p:nvPr>
            <p:ph type="sldNum" sz="quarter" idx="12"/>
          </p:nvPr>
        </p:nvSpPr>
        <p:spPr/>
        <p:txBody>
          <a:bodyPr/>
          <a:lstStyle/>
          <a:p>
            <a:fld id="{8AD3EB5C-A762-4BF9-B425-BC00CA2305E3}" type="slidenum">
              <a:rPr lang="en-IN" smtClean="0"/>
              <a:t>‹#›</a:t>
            </a:fld>
            <a:endParaRPr lang="en-IN" dirty="0"/>
          </a:p>
        </p:txBody>
      </p:sp>
    </p:spTree>
    <p:extLst>
      <p:ext uri="{BB962C8B-B14F-4D97-AF65-F5344CB8AC3E}">
        <p14:creationId xmlns:p14="http://schemas.microsoft.com/office/powerpoint/2010/main" val="2565673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AFBAF-1CD9-4090-8148-8DAA13C7AF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C9FDDB9-1709-40B7-A857-5487E994DA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BFB5BBC6-B311-4B8D-AE8E-BE5D1F2D36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5E1931-882E-4DE1-8FB5-1EC423069FA0}"/>
              </a:ext>
            </a:extLst>
          </p:cNvPr>
          <p:cNvSpPr>
            <a:spLocks noGrp="1"/>
          </p:cNvSpPr>
          <p:nvPr>
            <p:ph type="dt" sz="half" idx="10"/>
          </p:nvPr>
        </p:nvSpPr>
        <p:spPr/>
        <p:txBody>
          <a:bodyPr/>
          <a:lstStyle/>
          <a:p>
            <a:fld id="{23D217E1-5D87-46BB-86DD-FF714538404B}" type="datetime1">
              <a:rPr lang="en-IN" smtClean="0"/>
              <a:t>12-05-2020</a:t>
            </a:fld>
            <a:endParaRPr lang="en-IN" dirty="0"/>
          </a:p>
        </p:txBody>
      </p:sp>
      <p:sp>
        <p:nvSpPr>
          <p:cNvPr id="6" name="Footer Placeholder 5">
            <a:extLst>
              <a:ext uri="{FF2B5EF4-FFF2-40B4-BE49-F238E27FC236}">
                <a16:creationId xmlns:a16="http://schemas.microsoft.com/office/drawing/2014/main" id="{D5B0FBEE-89B3-41D7-B312-B3D2D9C04269}"/>
              </a:ext>
            </a:extLst>
          </p:cNvPr>
          <p:cNvSpPr>
            <a:spLocks noGrp="1"/>
          </p:cNvSpPr>
          <p:nvPr>
            <p:ph type="ftr" sz="quarter" idx="11"/>
          </p:nvPr>
        </p:nvSpPr>
        <p:spPr/>
        <p:txBody>
          <a:bodyPr/>
          <a:lstStyle/>
          <a:p>
            <a:r>
              <a:rPr lang="en-IN" dirty="0"/>
              <a:t>Dept. of Electronics and Communication Engineering, KSSEM</a:t>
            </a:r>
          </a:p>
        </p:txBody>
      </p:sp>
      <p:sp>
        <p:nvSpPr>
          <p:cNvPr id="7" name="Slide Number Placeholder 6">
            <a:extLst>
              <a:ext uri="{FF2B5EF4-FFF2-40B4-BE49-F238E27FC236}">
                <a16:creationId xmlns:a16="http://schemas.microsoft.com/office/drawing/2014/main" id="{6568CE07-BFEB-4EFF-8E83-0BC7C57F441D}"/>
              </a:ext>
            </a:extLst>
          </p:cNvPr>
          <p:cNvSpPr>
            <a:spLocks noGrp="1"/>
          </p:cNvSpPr>
          <p:nvPr>
            <p:ph type="sldNum" sz="quarter" idx="12"/>
          </p:nvPr>
        </p:nvSpPr>
        <p:spPr/>
        <p:txBody>
          <a:bodyPr/>
          <a:lstStyle/>
          <a:p>
            <a:fld id="{8AD3EB5C-A762-4BF9-B425-BC00CA2305E3}" type="slidenum">
              <a:rPr lang="en-IN" smtClean="0"/>
              <a:t>‹#›</a:t>
            </a:fld>
            <a:endParaRPr lang="en-IN" dirty="0"/>
          </a:p>
        </p:txBody>
      </p:sp>
    </p:spTree>
    <p:extLst>
      <p:ext uri="{BB962C8B-B14F-4D97-AF65-F5344CB8AC3E}">
        <p14:creationId xmlns:p14="http://schemas.microsoft.com/office/powerpoint/2010/main" val="1205093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CE7549-31D9-4384-8689-AB6ED88F8D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2B1FC91-3159-4767-AFFC-BA42ED54C0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2A7CE6-01E2-4AEE-95BB-3AF507FDCC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208900-6656-429F-BE0E-85280003790C}" type="datetime1">
              <a:rPr lang="en-IN" smtClean="0"/>
              <a:t>12-05-2020</a:t>
            </a:fld>
            <a:endParaRPr lang="en-IN" dirty="0"/>
          </a:p>
        </p:txBody>
      </p:sp>
      <p:sp>
        <p:nvSpPr>
          <p:cNvPr id="5" name="Footer Placeholder 4">
            <a:extLst>
              <a:ext uri="{FF2B5EF4-FFF2-40B4-BE49-F238E27FC236}">
                <a16:creationId xmlns:a16="http://schemas.microsoft.com/office/drawing/2014/main" id="{4ED0EFC0-FAFE-4736-B72B-2F8683ADE4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Dept. of Electronics and Communication Engineering, KSSEM</a:t>
            </a:r>
          </a:p>
        </p:txBody>
      </p:sp>
      <p:sp>
        <p:nvSpPr>
          <p:cNvPr id="6" name="Slide Number Placeholder 5">
            <a:extLst>
              <a:ext uri="{FF2B5EF4-FFF2-40B4-BE49-F238E27FC236}">
                <a16:creationId xmlns:a16="http://schemas.microsoft.com/office/drawing/2014/main" id="{6C9AB67F-07F4-4EE6-A049-F8B59EA0A4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D3EB5C-A762-4BF9-B425-BC00CA2305E3}" type="slidenum">
              <a:rPr lang="en-IN" smtClean="0"/>
              <a:t>‹#›</a:t>
            </a:fld>
            <a:endParaRPr lang="en-IN" dirty="0"/>
          </a:p>
        </p:txBody>
      </p:sp>
    </p:spTree>
    <p:extLst>
      <p:ext uri="{BB962C8B-B14F-4D97-AF65-F5344CB8AC3E}">
        <p14:creationId xmlns:p14="http://schemas.microsoft.com/office/powerpoint/2010/main" val="2370348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gif"/><Relationship Id="rId7" Type="http://schemas.openxmlformats.org/officeDocument/2006/relationships/image" Target="../media/image12.gif"/><Relationship Id="rId2" Type="http://schemas.openxmlformats.org/officeDocument/2006/relationships/image" Target="../media/image7.gif"/><Relationship Id="rId1" Type="http://schemas.openxmlformats.org/officeDocument/2006/relationships/slideLayout" Target="../slideLayouts/slideLayout7.xml"/><Relationship Id="rId6" Type="http://schemas.openxmlformats.org/officeDocument/2006/relationships/image" Target="../media/image11.gif"/><Relationship Id="rId5" Type="http://schemas.openxmlformats.org/officeDocument/2006/relationships/image" Target="../media/image10.gif"/><Relationship Id="rId4" Type="http://schemas.openxmlformats.org/officeDocument/2006/relationships/image" Target="../media/image9.jpe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9C2DBE-69D8-4F21-B84B-4567EDE4E392}"/>
              </a:ext>
            </a:extLst>
          </p:cNvPr>
          <p:cNvSpPr txBox="1"/>
          <p:nvPr/>
        </p:nvSpPr>
        <p:spPr>
          <a:xfrm>
            <a:off x="2531165" y="357809"/>
            <a:ext cx="7620000" cy="923330"/>
          </a:xfrm>
          <a:prstGeom prst="rect">
            <a:avLst/>
          </a:prstGeom>
          <a:noFill/>
        </p:spPr>
        <p:txBody>
          <a:bodyPr wrap="square" rtlCol="0">
            <a:spAutoFit/>
          </a:bodyPr>
          <a:lstStyle/>
          <a:p>
            <a:pPr algn="ctr" fontAlgn="auto">
              <a:spcBef>
                <a:spcPts val="0"/>
              </a:spcBef>
              <a:spcAft>
                <a:spcPts val="0"/>
              </a:spcAft>
              <a:defRPr/>
            </a:pPr>
            <a:r>
              <a:rPr lang="en-US" b="1" dirty="0">
                <a:solidFill>
                  <a:schemeClr val="accent1">
                    <a:lumMod val="50000"/>
                  </a:schemeClr>
                </a:solidFill>
                <a:cs typeface="Times New Roman" pitchFamily="18" charset="0"/>
              </a:rPr>
              <a:t>K.S SCHOOL OF ENGINEERING &amp; MANAGEMENT, BENGALURU-560109</a:t>
            </a:r>
          </a:p>
          <a:p>
            <a:pPr algn="ctr" fontAlgn="auto">
              <a:spcBef>
                <a:spcPts val="0"/>
              </a:spcBef>
              <a:spcAft>
                <a:spcPts val="0"/>
              </a:spcAft>
              <a:defRPr/>
            </a:pPr>
            <a:r>
              <a:rPr lang="en-US" b="1" dirty="0">
                <a:solidFill>
                  <a:schemeClr val="accent1">
                    <a:lumMod val="50000"/>
                  </a:schemeClr>
                </a:solidFill>
                <a:cs typeface="Times New Roman" pitchFamily="18" charset="0"/>
              </a:rPr>
              <a:t>DEPARTMENT OF ELECTRONICS &amp; COMMUNICATION ENGINEERING</a:t>
            </a:r>
            <a:endParaRPr lang="en-US" dirty="0">
              <a:solidFill>
                <a:schemeClr val="accent1">
                  <a:lumMod val="50000"/>
                </a:schemeClr>
              </a:solidFill>
              <a:cs typeface="Times New Roman" pitchFamily="18" charset="0"/>
            </a:endParaRPr>
          </a:p>
          <a:p>
            <a:pPr algn="ctr"/>
            <a:r>
              <a:rPr lang="en-US" altLang="en-US" dirty="0">
                <a:solidFill>
                  <a:srgbClr val="FF0000"/>
                </a:solidFill>
                <a:latin typeface="Times New Roman" panose="02020603050405020304" pitchFamily="18" charset="0"/>
                <a:cs typeface="Times New Roman" panose="02020603050405020304" pitchFamily="18" charset="0"/>
              </a:rPr>
              <a:t> </a:t>
            </a:r>
            <a:endParaRPr lang="en-IN" dirty="0"/>
          </a:p>
        </p:txBody>
      </p:sp>
      <p:pic>
        <p:nvPicPr>
          <p:cNvPr id="5" name="Content Placeholder 5">
            <a:extLst>
              <a:ext uri="{FF2B5EF4-FFF2-40B4-BE49-F238E27FC236}">
                <a16:creationId xmlns:a16="http://schemas.microsoft.com/office/drawing/2014/main" id="{B939C1D1-1C2F-4FF3-A99F-80D9E30DF386}"/>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2002906" y="303334"/>
            <a:ext cx="925824" cy="1040164"/>
          </a:xfrm>
          <a:prstGeom prst="rect">
            <a:avLst/>
          </a:prstGeom>
        </p:spPr>
      </p:pic>
      <p:sp>
        <p:nvSpPr>
          <p:cNvPr id="6" name="TextBox 5">
            <a:extLst>
              <a:ext uri="{FF2B5EF4-FFF2-40B4-BE49-F238E27FC236}">
                <a16:creationId xmlns:a16="http://schemas.microsoft.com/office/drawing/2014/main" id="{90714159-5DAB-4104-8941-1F5E85C8C8EA}"/>
              </a:ext>
            </a:extLst>
          </p:cNvPr>
          <p:cNvSpPr txBox="1"/>
          <p:nvPr/>
        </p:nvSpPr>
        <p:spPr>
          <a:xfrm>
            <a:off x="2530972" y="1266554"/>
            <a:ext cx="6205110" cy="1261884"/>
          </a:xfrm>
          <a:prstGeom prst="rect">
            <a:avLst/>
          </a:prstGeom>
          <a:noFill/>
        </p:spPr>
        <p:txBody>
          <a:bodyPr wrap="square" rtlCol="0">
            <a:spAutoFit/>
          </a:bodyPr>
          <a:lstStyle/>
          <a:p>
            <a:pPr algn="ctr"/>
            <a:br>
              <a:rPr lang="en-US" altLang="en-US" sz="2400" b="1" dirty="0">
                <a:solidFill>
                  <a:srgbClr val="FF0000"/>
                </a:solidFill>
                <a:cs typeface="Calibri" panose="020F0502020204030204" pitchFamily="34" charset="0"/>
              </a:rPr>
            </a:br>
            <a:endParaRPr lang="en-IN" sz="2400" b="1" dirty="0">
              <a:latin typeface="Times New Roman" panose="02020603050405020304" pitchFamily="18" charset="0"/>
              <a:ea typeface="Tahoma" panose="020B0604030504040204" pitchFamily="34" charset="0"/>
              <a:cs typeface="Times New Roman" panose="02020603050405020304" pitchFamily="18" charset="0"/>
            </a:endParaRPr>
          </a:p>
          <a:p>
            <a:pPr algn="ctr"/>
            <a:r>
              <a:rPr lang="en-IN" sz="2800" b="1" dirty="0">
                <a:latin typeface="Times New Roman" panose="02020603050405020304" pitchFamily="18" charset="0"/>
                <a:ea typeface="Tahoma" panose="020B0604030504040204" pitchFamily="34" charset="0"/>
                <a:cs typeface="Times New Roman" panose="02020603050405020304" pitchFamily="18" charset="0"/>
              </a:rPr>
              <a:t>“SMART GEYSER &amp; MULTISIM”</a:t>
            </a:r>
          </a:p>
        </p:txBody>
      </p:sp>
      <p:sp>
        <p:nvSpPr>
          <p:cNvPr id="2" name="Rectangle 1">
            <a:extLst>
              <a:ext uri="{FF2B5EF4-FFF2-40B4-BE49-F238E27FC236}">
                <a16:creationId xmlns:a16="http://schemas.microsoft.com/office/drawing/2014/main" id="{5D24E0D8-BBC6-4DC3-937D-5EE766D799D2}"/>
              </a:ext>
            </a:extLst>
          </p:cNvPr>
          <p:cNvSpPr/>
          <p:nvPr/>
        </p:nvSpPr>
        <p:spPr>
          <a:xfrm>
            <a:off x="3854554" y="974166"/>
            <a:ext cx="4973028" cy="369332"/>
          </a:xfrm>
          <a:prstGeom prst="rect">
            <a:avLst/>
          </a:prstGeom>
        </p:spPr>
        <p:txBody>
          <a:bodyPr wrap="none">
            <a:spAutoFit/>
          </a:bodyPr>
          <a:lstStyle/>
          <a:p>
            <a:r>
              <a:rPr lang="en-US" altLang="en-US" b="1" dirty="0">
                <a:solidFill>
                  <a:srgbClr val="FF0000"/>
                </a:solidFill>
                <a:latin typeface="Calibri" panose="020F0502020204030204" pitchFamily="34" charset="0"/>
              </a:rPr>
              <a:t>INTERNSHIP /PROFESSIONAL PRACTICE   (15EC84</a:t>
            </a:r>
            <a:r>
              <a:rPr lang="en-US" altLang="en-US" dirty="0">
                <a:latin typeface="Calibri" panose="020F0502020204030204" pitchFamily="34" charset="0"/>
              </a:rPr>
              <a:t> </a:t>
            </a:r>
            <a:r>
              <a:rPr lang="en-US" altLang="en-US" b="1" dirty="0">
                <a:solidFill>
                  <a:srgbClr val="FF0000"/>
                </a:solidFill>
                <a:latin typeface="Calibri" panose="020F0502020204030204" pitchFamily="34" charset="0"/>
              </a:rPr>
              <a:t>)</a:t>
            </a:r>
            <a:endParaRPr lang="en-IN" dirty="0"/>
          </a:p>
        </p:txBody>
      </p:sp>
      <p:sp>
        <p:nvSpPr>
          <p:cNvPr id="11" name="Rectangle 6">
            <a:extLst>
              <a:ext uri="{FF2B5EF4-FFF2-40B4-BE49-F238E27FC236}">
                <a16:creationId xmlns:a16="http://schemas.microsoft.com/office/drawing/2014/main" id="{44BF9847-6F17-4E6B-815E-4A1AEAC8E8C8}"/>
              </a:ext>
            </a:extLst>
          </p:cNvPr>
          <p:cNvSpPr>
            <a:spLocks noChangeArrowheads="1"/>
          </p:cNvSpPr>
          <p:nvPr/>
        </p:nvSpPr>
        <p:spPr bwMode="auto">
          <a:xfrm>
            <a:off x="501754" y="4962308"/>
            <a:ext cx="3352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dirty="0">
                <a:solidFill>
                  <a:srgbClr val="FF0000"/>
                </a:solidFill>
                <a:latin typeface="Calibri" panose="020F0502020204030204" pitchFamily="34" charset="0"/>
              </a:rPr>
              <a:t>Presented By</a:t>
            </a:r>
          </a:p>
          <a:p>
            <a:pPr eaLnBrk="1" hangingPunct="1"/>
            <a:r>
              <a:rPr lang="en-US" altLang="en-US" sz="2000" b="1" dirty="0">
                <a:latin typeface="Calibri" panose="020F0502020204030204" pitchFamily="34" charset="0"/>
              </a:rPr>
              <a:t>1KG16EC089</a:t>
            </a:r>
          </a:p>
          <a:p>
            <a:pPr eaLnBrk="1" hangingPunct="1"/>
            <a:r>
              <a:rPr lang="en-US" altLang="en-US" sz="2000" b="1" dirty="0">
                <a:latin typeface="Calibri" panose="020F0502020204030204" pitchFamily="34" charset="0"/>
              </a:rPr>
              <a:t>Shahid Khan A</a:t>
            </a:r>
          </a:p>
          <a:p>
            <a:pPr eaLnBrk="1" hangingPunct="1"/>
            <a:r>
              <a:rPr lang="en-US" altLang="en-US" sz="2000" b="1" dirty="0">
                <a:latin typeface="Calibri" panose="020F0502020204030204" pitchFamily="34" charset="0"/>
              </a:rPr>
              <a:t>ON 12-05-2020</a:t>
            </a:r>
          </a:p>
        </p:txBody>
      </p:sp>
      <p:sp>
        <p:nvSpPr>
          <p:cNvPr id="12" name="Rectangle 8">
            <a:extLst>
              <a:ext uri="{FF2B5EF4-FFF2-40B4-BE49-F238E27FC236}">
                <a16:creationId xmlns:a16="http://schemas.microsoft.com/office/drawing/2014/main" id="{EDF27DFF-45F7-47D0-ADC1-970F34644AE1}"/>
              </a:ext>
            </a:extLst>
          </p:cNvPr>
          <p:cNvSpPr>
            <a:spLocks noChangeArrowheads="1"/>
          </p:cNvSpPr>
          <p:nvPr/>
        </p:nvSpPr>
        <p:spPr bwMode="auto">
          <a:xfrm>
            <a:off x="5507175" y="5302250"/>
            <a:ext cx="28035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FF0000"/>
                </a:solidFill>
                <a:latin typeface="Times New Roman" panose="02020603050405020304" pitchFamily="18" charset="0"/>
                <a:cs typeface="Times New Roman" panose="02020603050405020304" pitchFamily="18" charset="0"/>
              </a:rPr>
              <a:t> </a:t>
            </a:r>
            <a:r>
              <a:rPr lang="en-US" altLang="en-US" b="1" dirty="0">
                <a:solidFill>
                  <a:srgbClr val="FF0000"/>
                </a:solidFill>
                <a:latin typeface="+mn-lt"/>
                <a:cs typeface="Times New Roman" panose="02020603050405020304" pitchFamily="18" charset="0"/>
              </a:rPr>
              <a:t>Internal Internship </a:t>
            </a:r>
            <a:r>
              <a:rPr lang="en-US" altLang="en-US" b="1" dirty="0">
                <a:solidFill>
                  <a:srgbClr val="FF0000"/>
                </a:solidFill>
                <a:latin typeface="+mn-lt"/>
              </a:rPr>
              <a:t>Guide</a:t>
            </a:r>
          </a:p>
          <a:p>
            <a:pPr algn="ctr"/>
            <a:r>
              <a:rPr lang="en-US" b="1" dirty="0">
                <a:solidFill>
                  <a:prstClr val="black"/>
                </a:solidFill>
                <a:latin typeface="+mn-lt"/>
              </a:rPr>
              <a:t>Mrs. Kripa K B</a:t>
            </a:r>
          </a:p>
          <a:p>
            <a:pPr algn="ctr"/>
            <a:r>
              <a:rPr lang="en-US" b="1" dirty="0">
                <a:solidFill>
                  <a:prstClr val="black"/>
                </a:solidFill>
                <a:latin typeface="+mn-lt"/>
              </a:rPr>
              <a:t>  Asst. Prof</a:t>
            </a:r>
            <a:r>
              <a:rPr lang="en-US" altLang="en-US" b="1" dirty="0">
                <a:latin typeface="Calibri" panose="020F0502020204030204" pitchFamily="34" charset="0"/>
              </a:rPr>
              <a:t>, ECE, KSSEM</a:t>
            </a:r>
            <a:endParaRPr lang="en-IN" altLang="en-US" b="1" dirty="0">
              <a:latin typeface="Calibri" panose="020F0502020204030204" pitchFamily="34" charset="0"/>
            </a:endParaRPr>
          </a:p>
        </p:txBody>
      </p:sp>
      <p:sp>
        <p:nvSpPr>
          <p:cNvPr id="8" name="Rectangle 8">
            <a:extLst>
              <a:ext uri="{FF2B5EF4-FFF2-40B4-BE49-F238E27FC236}">
                <a16:creationId xmlns:a16="http://schemas.microsoft.com/office/drawing/2014/main" id="{F2BFD28C-53FA-4AEB-B9BE-DC5EE9D8323B}"/>
              </a:ext>
            </a:extLst>
          </p:cNvPr>
          <p:cNvSpPr>
            <a:spLocks noChangeArrowheads="1"/>
          </p:cNvSpPr>
          <p:nvPr/>
        </p:nvSpPr>
        <p:spPr bwMode="auto">
          <a:xfrm>
            <a:off x="8827582" y="5302250"/>
            <a:ext cx="28035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FF0000"/>
                </a:solidFill>
                <a:latin typeface="Times New Roman" panose="02020603050405020304" pitchFamily="18" charset="0"/>
                <a:cs typeface="Times New Roman" panose="02020603050405020304" pitchFamily="18" charset="0"/>
              </a:rPr>
              <a:t> </a:t>
            </a:r>
            <a:r>
              <a:rPr lang="en-US" altLang="en-US" b="1" dirty="0">
                <a:solidFill>
                  <a:srgbClr val="FF0000"/>
                </a:solidFill>
                <a:latin typeface="+mn-lt"/>
                <a:cs typeface="Times New Roman" panose="02020603050405020304" pitchFamily="18" charset="0"/>
              </a:rPr>
              <a:t>External Internship </a:t>
            </a:r>
            <a:r>
              <a:rPr lang="en-US" altLang="en-US" b="1" dirty="0">
                <a:solidFill>
                  <a:srgbClr val="FF0000"/>
                </a:solidFill>
                <a:latin typeface="+mn-lt"/>
              </a:rPr>
              <a:t>Guide</a:t>
            </a:r>
          </a:p>
          <a:p>
            <a:pPr algn="ctr" eaLnBrk="1" hangingPunct="1"/>
            <a:r>
              <a:rPr lang="en-US" altLang="en-US" b="1" dirty="0">
                <a:solidFill>
                  <a:srgbClr val="FF0000"/>
                </a:solidFill>
                <a:latin typeface="Calibri" panose="020F0502020204030204" pitchFamily="34" charset="0"/>
              </a:rPr>
              <a:t>  </a:t>
            </a:r>
            <a:r>
              <a:rPr lang="en-US" altLang="en-US" b="1" dirty="0">
                <a:latin typeface="Calibri" panose="020F0502020204030204" pitchFamily="34" charset="0"/>
              </a:rPr>
              <a:t>Mr. Ravi Kumar </a:t>
            </a:r>
          </a:p>
          <a:p>
            <a:pPr algn="ctr" eaLnBrk="1" hangingPunct="1"/>
            <a:r>
              <a:rPr lang="en-US" altLang="en-US" b="1" dirty="0">
                <a:latin typeface="Calibri" panose="020F0502020204030204" pitchFamily="34" charset="0"/>
              </a:rPr>
              <a:t>  Access6 Technologies</a:t>
            </a:r>
            <a:endParaRPr lang="en-IN" altLang="en-US" b="1" dirty="0">
              <a:latin typeface="Calibri" panose="020F0502020204030204" pitchFamily="34" charset="0"/>
            </a:endParaRPr>
          </a:p>
        </p:txBody>
      </p:sp>
      <p:pic>
        <p:nvPicPr>
          <p:cNvPr id="9" name="Picture 8">
            <a:extLst>
              <a:ext uri="{FF2B5EF4-FFF2-40B4-BE49-F238E27FC236}">
                <a16:creationId xmlns:a16="http://schemas.microsoft.com/office/drawing/2014/main" id="{7D4F0631-2174-4BE3-B324-4E5260265E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556" y="3527610"/>
            <a:ext cx="5343525" cy="998540"/>
          </a:xfrm>
          <a:prstGeom prst="rect">
            <a:avLst/>
          </a:prstGeom>
        </p:spPr>
      </p:pic>
      <p:pic>
        <p:nvPicPr>
          <p:cNvPr id="10" name="Picture 9">
            <a:extLst>
              <a:ext uri="{FF2B5EF4-FFF2-40B4-BE49-F238E27FC236}">
                <a16:creationId xmlns:a16="http://schemas.microsoft.com/office/drawing/2014/main" id="{B30E46B6-019B-410D-9E87-E1054A1D3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4220" y="3328827"/>
            <a:ext cx="5343525" cy="998540"/>
          </a:xfrm>
          <a:prstGeom prst="rect">
            <a:avLst/>
          </a:prstGeom>
        </p:spPr>
      </p:pic>
      <p:sp>
        <p:nvSpPr>
          <p:cNvPr id="3" name="Rectangle 2">
            <a:extLst>
              <a:ext uri="{FF2B5EF4-FFF2-40B4-BE49-F238E27FC236}">
                <a16:creationId xmlns:a16="http://schemas.microsoft.com/office/drawing/2014/main" id="{4E02356A-0C53-497E-813A-82C04FA87928}"/>
              </a:ext>
            </a:extLst>
          </p:cNvPr>
          <p:cNvSpPr/>
          <p:nvPr/>
        </p:nvSpPr>
        <p:spPr>
          <a:xfrm>
            <a:off x="4569749" y="2691529"/>
            <a:ext cx="2635658" cy="400110"/>
          </a:xfrm>
          <a:prstGeom prst="rect">
            <a:avLst/>
          </a:prstGeom>
        </p:spPr>
        <p:txBody>
          <a:bodyPr wrap="none">
            <a:spAutoFit/>
          </a:bodyPr>
          <a:lstStyle/>
          <a:p>
            <a:r>
              <a:rPr lang="en-US" altLang="en-IN" sz="2000" dirty="0">
                <a:solidFill>
                  <a:srgbClr val="000000"/>
                </a:solidFill>
                <a:latin typeface="Times New Roman" panose="02020603050405020304" pitchFamily="18" charset="0"/>
                <a:cs typeface="Times New Roman" panose="02020603050405020304" pitchFamily="18" charset="0"/>
              </a:rPr>
              <a:t>Internship carried out at</a:t>
            </a:r>
            <a:endParaRPr lang="en-IN" sz="20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0416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423948-C83C-45CB-A5B4-E0DA114DA29F}"/>
              </a:ext>
            </a:extLst>
          </p:cNvPr>
          <p:cNvSpPr>
            <a:spLocks noGrp="1"/>
          </p:cNvSpPr>
          <p:nvPr>
            <p:ph type="dt" sz="half" idx="10"/>
          </p:nvPr>
        </p:nvSpPr>
        <p:spPr/>
        <p:txBody>
          <a:bodyPr/>
          <a:lstStyle/>
          <a:p>
            <a:fld id="{E5DE0A51-C451-489A-B5DC-D9BAF0CF2FEA}" type="datetime1">
              <a:rPr lang="en-IN" smtClean="0">
                <a:latin typeface="Times New Roman" panose="02020603050405020304" pitchFamily="18" charset="0"/>
                <a:cs typeface="Times New Roman" panose="02020603050405020304" pitchFamily="18" charset="0"/>
              </a:rPr>
              <a:t>12-05-2020</a:t>
            </a:fld>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9E884FE8-A431-4E23-B92C-243C353482AA}"/>
              </a:ext>
            </a:extLst>
          </p:cNvPr>
          <p:cNvSpPr>
            <a:spLocks noGrp="1"/>
          </p:cNvSpPr>
          <p:nvPr>
            <p:ph type="ftr" sz="quarter" idx="11"/>
          </p:nvPr>
        </p:nvSpPr>
        <p:spPr/>
        <p:txBody>
          <a:bodyPr/>
          <a:lstStyle/>
          <a:p>
            <a:r>
              <a:rPr lang="en-IN" dirty="0">
                <a:latin typeface="Times New Roman" panose="02020603050405020304" pitchFamily="18" charset="0"/>
                <a:cs typeface="Times New Roman" panose="02020603050405020304" pitchFamily="18" charset="0"/>
              </a:rPr>
              <a:t>Dept. of Electronics and Communication Engineering, KSSEM</a:t>
            </a:r>
          </a:p>
        </p:txBody>
      </p:sp>
      <p:sp>
        <p:nvSpPr>
          <p:cNvPr id="4" name="Slide Number Placeholder 3">
            <a:extLst>
              <a:ext uri="{FF2B5EF4-FFF2-40B4-BE49-F238E27FC236}">
                <a16:creationId xmlns:a16="http://schemas.microsoft.com/office/drawing/2014/main" id="{FA5E779F-1148-4ABD-A4C0-4BA7755CD166}"/>
              </a:ext>
            </a:extLst>
          </p:cNvPr>
          <p:cNvSpPr>
            <a:spLocks noGrp="1"/>
          </p:cNvSpPr>
          <p:nvPr>
            <p:ph type="sldNum" sz="quarter" idx="12"/>
          </p:nvPr>
        </p:nvSpPr>
        <p:spPr/>
        <p:txBody>
          <a:bodyPr/>
          <a:lstStyle/>
          <a:p>
            <a:fld id="{8AD3EB5C-A762-4BF9-B425-BC00CA2305E3}" type="slidenum">
              <a:rPr lang="en-IN" smtClean="0">
                <a:latin typeface="Times New Roman" panose="02020603050405020304" pitchFamily="18" charset="0"/>
                <a:cs typeface="Times New Roman" panose="02020603050405020304" pitchFamily="18" charset="0"/>
              </a:rPr>
              <a:t>10</a:t>
            </a:fld>
            <a:endParaRPr lang="en-IN" dirty="0">
              <a:latin typeface="Times New Roman" panose="02020603050405020304" pitchFamily="18" charset="0"/>
              <a:cs typeface="Times New Roman" panose="02020603050405020304" pitchFamily="18" charset="0"/>
            </a:endParaRPr>
          </a:p>
        </p:txBody>
      </p:sp>
      <p:sp>
        <p:nvSpPr>
          <p:cNvPr id="5" name="Rectangle 21">
            <a:extLst>
              <a:ext uri="{FF2B5EF4-FFF2-40B4-BE49-F238E27FC236}">
                <a16:creationId xmlns:a16="http://schemas.microsoft.com/office/drawing/2014/main" id="{492106BB-9DF4-4FCC-B57D-2C07726DFCDA}"/>
              </a:ext>
            </a:extLst>
          </p:cNvPr>
          <p:cNvSpPr>
            <a:spLocks noChangeArrowheads="1"/>
          </p:cNvSpPr>
          <p:nvPr/>
        </p:nvSpPr>
        <p:spPr bwMode="auto">
          <a:xfrm>
            <a:off x="5122900" y="1649890"/>
            <a:ext cx="1690688" cy="3313113"/>
          </a:xfrm>
          <a:prstGeom prst="rect">
            <a:avLst/>
          </a:prstGeom>
          <a:solidFill>
            <a:srgbClr val="FFFFFF"/>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br>
              <a:rPr lang="en-US" altLang="en-US" sz="1600" dirty="0">
                <a:latin typeface="Times New Roman" panose="02020603050405020304" pitchFamily="18" charset="0"/>
                <a:ea typeface="Times New Roman" panose="02020603050405020304" pitchFamily="18" charset="0"/>
                <a:cs typeface="Times New Roman" panose="02020603050405020304" pitchFamily="18" charset="0"/>
              </a:rPr>
            </a:br>
            <a:br>
              <a:rPr lang="en-US" altLang="en-US" sz="1600" dirty="0">
                <a:latin typeface="Times New Roman" panose="02020603050405020304" pitchFamily="18" charset="0"/>
                <a:ea typeface="Times New Roman" panose="02020603050405020304" pitchFamily="18" charset="0"/>
                <a:cs typeface="Times New Roman" panose="02020603050405020304" pitchFamily="18" charset="0"/>
              </a:rPr>
            </a:br>
            <a:br>
              <a:rPr lang="en-US" altLang="en-US" sz="1600" dirty="0">
                <a:latin typeface="Times New Roman" panose="02020603050405020304" pitchFamily="18" charset="0"/>
                <a:ea typeface="Times New Roman" panose="02020603050405020304" pitchFamily="18" charset="0"/>
                <a:cs typeface="Times New Roman" panose="02020603050405020304" pitchFamily="18" charset="0"/>
              </a:rPr>
            </a:br>
            <a:r>
              <a:rPr kumimoji="0" lang="en-US" altLang="en-US" sz="1600" b="0" i="0" u="none" strike="noStrike" cap="none" normalizeH="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ARDUINO UNO</a:t>
            </a:r>
            <a:endParaRPr kumimoji="0" lang="en-US" altLang="en-US" sz="1600" b="0" i="0" u="none" strike="noStrike" cap="none" normalizeH="0" baseline="0" dirty="0">
              <a:solidFill>
                <a:schemeClr val="tx1"/>
              </a:solidFill>
              <a:effectLst/>
              <a:latin typeface="Times New Roman" panose="02020603050405020304" pitchFamily="18" charset="0"/>
              <a:cs typeface="Times New Roman" panose="02020603050405020304" pitchFamily="18" charset="0"/>
            </a:endParaRPr>
          </a:p>
        </p:txBody>
      </p:sp>
      <p:sp>
        <p:nvSpPr>
          <p:cNvPr id="6" name="Rectangle 20">
            <a:extLst>
              <a:ext uri="{FF2B5EF4-FFF2-40B4-BE49-F238E27FC236}">
                <a16:creationId xmlns:a16="http://schemas.microsoft.com/office/drawing/2014/main" id="{A6963B7A-D3AA-4782-B28E-7236AB16D79D}"/>
              </a:ext>
            </a:extLst>
          </p:cNvPr>
          <p:cNvSpPr>
            <a:spLocks noChangeArrowheads="1"/>
          </p:cNvSpPr>
          <p:nvPr/>
        </p:nvSpPr>
        <p:spPr bwMode="auto">
          <a:xfrm>
            <a:off x="2786086" y="1663751"/>
            <a:ext cx="1882409" cy="666286"/>
          </a:xfrm>
          <a:prstGeom prst="rect">
            <a:avLst/>
          </a:prstGeom>
          <a:solidFill>
            <a:srgbClr val="FFFFFF"/>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br>
              <a:rPr lang="en-US" altLang="en-US" sz="100" dirty="0">
                <a:latin typeface="Times New Roman" panose="02020603050405020304" pitchFamily="18" charset="0"/>
                <a:ea typeface="Times New Roman" panose="02020603050405020304" pitchFamily="18" charset="0"/>
                <a:cs typeface="Times New Roman" panose="02020603050405020304" pitchFamily="18" charset="0"/>
              </a:rPr>
            </a:br>
            <a:br>
              <a:rPr lang="en-US" altLang="en-US" sz="100" dirty="0">
                <a:latin typeface="Times New Roman" panose="02020603050405020304" pitchFamily="18" charset="0"/>
                <a:ea typeface="Times New Roman" panose="02020603050405020304" pitchFamily="18" charset="0"/>
                <a:cs typeface="Times New Roman" panose="02020603050405020304" pitchFamily="18" charset="0"/>
              </a:rPr>
            </a:br>
            <a:br>
              <a:rPr lang="en-US" altLang="en-US" sz="100" dirty="0">
                <a:latin typeface="Times New Roman" panose="02020603050405020304" pitchFamily="18" charset="0"/>
                <a:ea typeface="Times New Roman" panose="02020603050405020304" pitchFamily="18" charset="0"/>
                <a:cs typeface="Times New Roman" panose="02020603050405020304" pitchFamily="18" charset="0"/>
              </a:rPr>
            </a:br>
            <a:r>
              <a:rPr kumimoji="0" lang="en-US" altLang="en-US" sz="1600" b="0" i="0" u="none" strike="noStrike" cap="none" normalizeH="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FINGERPRINT SENSOR</a:t>
            </a:r>
            <a:endParaRPr kumimoji="0" lang="en-US" altLang="en-US" sz="1600" b="0" i="0" u="none" strike="noStrike" cap="none" normalizeH="0" baseline="0" dirty="0">
              <a:solidFill>
                <a:schemeClr val="tx1"/>
              </a:solidFill>
              <a:effectLst/>
              <a:latin typeface="Times New Roman" panose="02020603050405020304" pitchFamily="18" charset="0"/>
              <a:cs typeface="Times New Roman" panose="02020603050405020304" pitchFamily="18" charset="0"/>
            </a:endParaRPr>
          </a:p>
        </p:txBody>
      </p:sp>
      <p:sp>
        <p:nvSpPr>
          <p:cNvPr id="7" name="Rectangle 4">
            <a:extLst>
              <a:ext uri="{FF2B5EF4-FFF2-40B4-BE49-F238E27FC236}">
                <a16:creationId xmlns:a16="http://schemas.microsoft.com/office/drawing/2014/main" id="{FEC37C48-F2C1-4C71-9647-F22B1A65FBE0}"/>
              </a:ext>
            </a:extLst>
          </p:cNvPr>
          <p:cNvSpPr>
            <a:spLocks noChangeArrowheads="1"/>
          </p:cNvSpPr>
          <p:nvPr/>
        </p:nvSpPr>
        <p:spPr bwMode="auto">
          <a:xfrm>
            <a:off x="5034793" y="5310629"/>
            <a:ext cx="1882840" cy="496281"/>
          </a:xfrm>
          <a:prstGeom prst="rect">
            <a:avLst/>
          </a:prstGeom>
          <a:solidFill>
            <a:srgbClr val="FFFFFF"/>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PIR SENSOR</a:t>
            </a:r>
            <a:endParaRPr kumimoji="0" lang="en-US" altLang="en-US" sz="1600" b="0" i="0" u="none" strike="noStrike" cap="none" normalizeH="0" baseline="0" dirty="0">
              <a:solidFill>
                <a:schemeClr val="tx1"/>
              </a:solidFill>
              <a:effectLst/>
              <a:latin typeface="Times New Roman" panose="02020603050405020304" pitchFamily="18" charset="0"/>
              <a:cs typeface="Times New Roman" panose="02020603050405020304" pitchFamily="18" charset="0"/>
            </a:endParaRPr>
          </a:p>
        </p:txBody>
      </p:sp>
      <p:sp>
        <p:nvSpPr>
          <p:cNvPr id="8" name="Rectangle 19">
            <a:extLst>
              <a:ext uri="{FF2B5EF4-FFF2-40B4-BE49-F238E27FC236}">
                <a16:creationId xmlns:a16="http://schemas.microsoft.com/office/drawing/2014/main" id="{631F2DA5-57B4-4388-ACBE-7A6EB0DA3A4D}"/>
              </a:ext>
            </a:extLst>
          </p:cNvPr>
          <p:cNvSpPr>
            <a:spLocks noChangeArrowheads="1"/>
          </p:cNvSpPr>
          <p:nvPr/>
        </p:nvSpPr>
        <p:spPr bwMode="auto">
          <a:xfrm>
            <a:off x="7153017" y="4487147"/>
            <a:ext cx="2252894" cy="446382"/>
          </a:xfrm>
          <a:prstGeom prst="rect">
            <a:avLst/>
          </a:prstGeom>
          <a:solidFill>
            <a:srgbClr val="FFFFFF"/>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THERMOSTAT</a:t>
            </a:r>
            <a:endParaRPr kumimoji="0" lang="en-US" altLang="en-US" sz="1600" b="0" i="0" u="none" strike="noStrike" cap="none" normalizeH="0" baseline="0" dirty="0">
              <a:solidFill>
                <a:schemeClr val="tx1"/>
              </a:solidFill>
              <a:effectLst/>
              <a:latin typeface="Times New Roman" panose="02020603050405020304" pitchFamily="18" charset="0"/>
              <a:cs typeface="Times New Roman" panose="02020603050405020304" pitchFamily="18" charset="0"/>
            </a:endParaRPr>
          </a:p>
        </p:txBody>
      </p:sp>
      <p:sp>
        <p:nvSpPr>
          <p:cNvPr id="9" name="Rectangle 11">
            <a:extLst>
              <a:ext uri="{FF2B5EF4-FFF2-40B4-BE49-F238E27FC236}">
                <a16:creationId xmlns:a16="http://schemas.microsoft.com/office/drawing/2014/main" id="{ECDB9BCF-7843-41DD-96E9-C119209345C6}"/>
              </a:ext>
            </a:extLst>
          </p:cNvPr>
          <p:cNvSpPr>
            <a:spLocks noChangeArrowheads="1"/>
          </p:cNvSpPr>
          <p:nvPr/>
        </p:nvSpPr>
        <p:spPr bwMode="auto">
          <a:xfrm>
            <a:off x="2769704" y="2513900"/>
            <a:ext cx="1882409" cy="698897"/>
          </a:xfrm>
          <a:prstGeom prst="rect">
            <a:avLst/>
          </a:prstGeom>
          <a:solidFill>
            <a:srgbClr val="FFFFFF"/>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SEVEN SEGMENT DISPLAY</a:t>
            </a:r>
            <a:endParaRPr kumimoji="0" lang="en-US" altLang="en-US" sz="1600" b="0" i="0" u="none" strike="noStrike" cap="none" normalizeH="0" baseline="0" dirty="0">
              <a:solidFill>
                <a:schemeClr val="tx1"/>
              </a:solidFill>
              <a:effectLst/>
              <a:latin typeface="Times New Roman" panose="02020603050405020304" pitchFamily="18" charset="0"/>
              <a:cs typeface="Times New Roman" panose="02020603050405020304" pitchFamily="18" charset="0"/>
            </a:endParaRPr>
          </a:p>
        </p:txBody>
      </p:sp>
      <p:sp>
        <p:nvSpPr>
          <p:cNvPr id="10" name="Rectangle 2">
            <a:extLst>
              <a:ext uri="{FF2B5EF4-FFF2-40B4-BE49-F238E27FC236}">
                <a16:creationId xmlns:a16="http://schemas.microsoft.com/office/drawing/2014/main" id="{E3879B44-FA56-4664-BBF1-75F51FEC0A4E}"/>
              </a:ext>
            </a:extLst>
          </p:cNvPr>
          <p:cNvSpPr>
            <a:spLocks noChangeArrowheads="1"/>
          </p:cNvSpPr>
          <p:nvPr/>
        </p:nvSpPr>
        <p:spPr bwMode="auto">
          <a:xfrm>
            <a:off x="2786086" y="4181781"/>
            <a:ext cx="1860167" cy="637997"/>
          </a:xfrm>
          <a:prstGeom prst="rect">
            <a:avLst/>
          </a:prstGeom>
          <a:solidFill>
            <a:srgbClr val="FFFFFF"/>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TEMPERATURE SENSOR</a:t>
            </a:r>
            <a:endParaRPr kumimoji="0" lang="en-US" altLang="en-US" sz="1600" b="0" i="0" u="none" strike="noStrike" cap="none" normalizeH="0" baseline="0" dirty="0">
              <a:solidFill>
                <a:schemeClr val="tx1"/>
              </a:solidFill>
              <a:effectLst/>
              <a:latin typeface="Times New Roman" panose="02020603050405020304" pitchFamily="18" charset="0"/>
              <a:cs typeface="Times New Roman" panose="02020603050405020304" pitchFamily="18" charset="0"/>
            </a:endParaRPr>
          </a:p>
        </p:txBody>
      </p:sp>
      <p:sp>
        <p:nvSpPr>
          <p:cNvPr id="11" name="Rectangle 18">
            <a:extLst>
              <a:ext uri="{FF2B5EF4-FFF2-40B4-BE49-F238E27FC236}">
                <a16:creationId xmlns:a16="http://schemas.microsoft.com/office/drawing/2014/main" id="{02BADB43-55A1-4A77-844C-ECAC9BEBEA25}"/>
              </a:ext>
            </a:extLst>
          </p:cNvPr>
          <p:cNvSpPr>
            <a:spLocks noChangeArrowheads="1"/>
          </p:cNvSpPr>
          <p:nvPr/>
        </p:nvSpPr>
        <p:spPr bwMode="auto">
          <a:xfrm>
            <a:off x="5034793" y="832636"/>
            <a:ext cx="1882842" cy="457195"/>
          </a:xfrm>
          <a:prstGeom prst="rect">
            <a:avLst/>
          </a:prstGeom>
          <a:solidFill>
            <a:srgbClr val="FFFFFF"/>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100" b="0" i="0" u="none" strike="noStrike" cap="none" normalizeH="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kumimoji="0" lang="en-US" altLang="en-US" sz="100" b="0" i="0" u="none" strike="noStrike" cap="none" normalizeH="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kumimoji="0" lang="en-US" altLang="en-US" sz="100" b="0" i="0" u="none" strike="noStrike" cap="none" normalizeH="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r>
              <a:rPr kumimoji="0" lang="en-US" altLang="en-US" sz="1600" b="0" i="0" u="none" strike="noStrike" cap="none" normalizeH="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POWER SUPPLY</a:t>
            </a:r>
            <a:endParaRPr kumimoji="0" lang="en-US" altLang="en-US" sz="1600" b="0" i="0" u="none" strike="noStrike" cap="none" normalizeH="0" baseline="0" dirty="0">
              <a:solidFill>
                <a:schemeClr val="tx1"/>
              </a:solidFill>
              <a:effectLst/>
              <a:latin typeface="Times New Roman" panose="02020603050405020304" pitchFamily="18" charset="0"/>
              <a:cs typeface="Times New Roman" panose="02020603050405020304" pitchFamily="18" charset="0"/>
            </a:endParaRPr>
          </a:p>
        </p:txBody>
      </p:sp>
      <p:sp>
        <p:nvSpPr>
          <p:cNvPr id="12" name="AutoShape 6">
            <a:extLst>
              <a:ext uri="{FF2B5EF4-FFF2-40B4-BE49-F238E27FC236}">
                <a16:creationId xmlns:a16="http://schemas.microsoft.com/office/drawing/2014/main" id="{F9F9F698-F414-4B87-BA9B-64905574AA75}"/>
              </a:ext>
            </a:extLst>
          </p:cNvPr>
          <p:cNvSpPr>
            <a:spLocks noChangeArrowheads="1"/>
          </p:cNvSpPr>
          <p:nvPr/>
        </p:nvSpPr>
        <p:spPr bwMode="auto">
          <a:xfrm>
            <a:off x="7637721" y="3417072"/>
            <a:ext cx="1252511" cy="682991"/>
          </a:xfrm>
          <a:prstGeom prst="cloudCallout">
            <a:avLst>
              <a:gd name="adj1" fmla="val -39313"/>
              <a:gd name="adj2" fmla="val 70745"/>
            </a:avLst>
          </a:prstGeom>
          <a:solidFill>
            <a:srgbClr val="FFFFFF"/>
          </a:solid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Internet</a:t>
            </a:r>
            <a:endParaRPr kumimoji="0" lang="en-US" altLang="en-US" sz="1600" b="0" i="0" u="none" strike="noStrike" cap="none" normalizeH="0" baseline="0" dirty="0">
              <a:solidFill>
                <a:schemeClr val="tx1"/>
              </a:solidFill>
              <a:effectLst/>
              <a:latin typeface="Times New Roman" panose="02020603050405020304" pitchFamily="18" charset="0"/>
              <a:cs typeface="Times New Roman" panose="02020603050405020304" pitchFamily="18" charset="0"/>
            </a:endParaRPr>
          </a:p>
        </p:txBody>
      </p:sp>
      <p:sp>
        <p:nvSpPr>
          <p:cNvPr id="13" name="Rectangle 8">
            <a:extLst>
              <a:ext uri="{FF2B5EF4-FFF2-40B4-BE49-F238E27FC236}">
                <a16:creationId xmlns:a16="http://schemas.microsoft.com/office/drawing/2014/main" id="{AA7A02DE-62D9-4645-BBD3-A8D7A919FA56}"/>
              </a:ext>
            </a:extLst>
          </p:cNvPr>
          <p:cNvSpPr>
            <a:spLocks noChangeArrowheads="1"/>
          </p:cNvSpPr>
          <p:nvPr/>
        </p:nvSpPr>
        <p:spPr bwMode="auto">
          <a:xfrm>
            <a:off x="7148549" y="1622713"/>
            <a:ext cx="2257364" cy="602345"/>
          </a:xfrm>
          <a:prstGeom prst="rect">
            <a:avLst/>
          </a:prstGeom>
          <a:solidFill>
            <a:srgbClr val="FFFFFF"/>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VOICE RECOGNITION MODULE</a:t>
            </a:r>
            <a:endParaRPr kumimoji="0" lang="en-US" altLang="en-US" sz="1600" b="0" i="0" u="none" strike="noStrike" cap="none" normalizeH="0" baseline="0" dirty="0">
              <a:solidFill>
                <a:schemeClr val="tx1"/>
              </a:solidFill>
              <a:effectLst/>
              <a:latin typeface="Times New Roman" panose="02020603050405020304" pitchFamily="18" charset="0"/>
              <a:cs typeface="Times New Roman" panose="02020603050405020304" pitchFamily="18" charset="0"/>
            </a:endParaRPr>
          </a:p>
        </p:txBody>
      </p:sp>
      <p:sp>
        <p:nvSpPr>
          <p:cNvPr id="14" name="Rectangle 10">
            <a:extLst>
              <a:ext uri="{FF2B5EF4-FFF2-40B4-BE49-F238E27FC236}">
                <a16:creationId xmlns:a16="http://schemas.microsoft.com/office/drawing/2014/main" id="{555D2E53-F7BA-4BCF-BB5F-5E3874F12940}"/>
              </a:ext>
            </a:extLst>
          </p:cNvPr>
          <p:cNvSpPr>
            <a:spLocks noChangeArrowheads="1"/>
          </p:cNvSpPr>
          <p:nvPr/>
        </p:nvSpPr>
        <p:spPr bwMode="auto">
          <a:xfrm>
            <a:off x="2786086" y="3419957"/>
            <a:ext cx="1860166" cy="515813"/>
          </a:xfrm>
          <a:prstGeom prst="rect">
            <a:avLst/>
          </a:prstGeom>
          <a:solidFill>
            <a:srgbClr val="FFFFFF"/>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100" b="0" i="0" u="none" strike="noStrike" cap="none" normalizeH="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kumimoji="0" lang="en-US" altLang="en-US" sz="100" b="0" i="0" u="none" strike="noStrike" cap="none" normalizeH="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kumimoji="0" lang="en-US" altLang="en-US" sz="100" b="0" i="0" u="none" strike="noStrike" cap="none" normalizeH="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kumimoji="0" lang="en-US" altLang="en-US" sz="100" b="0" i="0" u="none" strike="noStrike" cap="none" normalizeH="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r>
              <a:rPr kumimoji="0" lang="en-US" altLang="en-US" sz="1600" b="0" i="0" u="none" strike="noStrike" cap="none" normalizeH="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BUZZER</a:t>
            </a:r>
            <a:endParaRPr kumimoji="0" lang="en-US" altLang="en-US" sz="1600" b="0" i="0" u="none" strike="noStrike" cap="none" normalizeH="0" baseline="0" dirty="0">
              <a:solidFill>
                <a:schemeClr val="tx1"/>
              </a:solidFill>
              <a:effectLst/>
              <a:latin typeface="Times New Roman" panose="02020603050405020304" pitchFamily="18" charset="0"/>
              <a:cs typeface="Times New Roman" panose="02020603050405020304" pitchFamily="18" charset="0"/>
            </a:endParaRPr>
          </a:p>
        </p:txBody>
      </p:sp>
      <p:sp>
        <p:nvSpPr>
          <p:cNvPr id="15" name="Rectangle 17">
            <a:extLst>
              <a:ext uri="{FF2B5EF4-FFF2-40B4-BE49-F238E27FC236}">
                <a16:creationId xmlns:a16="http://schemas.microsoft.com/office/drawing/2014/main" id="{45A57BC8-59C7-4838-B3DB-CE3DCB7F6D9F}"/>
              </a:ext>
            </a:extLst>
          </p:cNvPr>
          <p:cNvSpPr>
            <a:spLocks noChangeArrowheads="1"/>
          </p:cNvSpPr>
          <p:nvPr/>
        </p:nvSpPr>
        <p:spPr bwMode="auto">
          <a:xfrm>
            <a:off x="7148548" y="2562671"/>
            <a:ext cx="2252893" cy="602345"/>
          </a:xfrm>
          <a:prstGeom prst="rect">
            <a:avLst/>
          </a:prstGeom>
          <a:solidFill>
            <a:srgbClr val="FFFFFF"/>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NODEMCU</a:t>
            </a:r>
            <a:endParaRPr kumimoji="0" lang="en-US" altLang="en-US" sz="1600" b="0" i="0" u="none" strike="noStrike" cap="none" normalizeH="0" baseline="0" dirty="0">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ESP8266</a:t>
            </a:r>
            <a:endParaRPr kumimoji="0" lang="en-US" altLang="en-US" sz="1600" b="0" i="0" u="none" strike="noStrike" cap="none" normalizeH="0" baseline="0" dirty="0">
              <a:solidFill>
                <a:schemeClr val="tx1"/>
              </a:solidFill>
              <a:effectLst/>
              <a:latin typeface="Times New Roman" panose="02020603050405020304" pitchFamily="18" charset="0"/>
              <a:cs typeface="Times New Roman" panose="02020603050405020304" pitchFamily="18" charset="0"/>
            </a:endParaRPr>
          </a:p>
        </p:txBody>
      </p:sp>
      <p:sp>
        <p:nvSpPr>
          <p:cNvPr id="22" name="AutoShape 7">
            <a:extLst>
              <a:ext uri="{FF2B5EF4-FFF2-40B4-BE49-F238E27FC236}">
                <a16:creationId xmlns:a16="http://schemas.microsoft.com/office/drawing/2014/main" id="{11226078-D0C2-4A0D-959A-9AF11EDC442A}"/>
              </a:ext>
            </a:extLst>
          </p:cNvPr>
          <p:cNvSpPr>
            <a:spLocks noChangeShapeType="1"/>
          </p:cNvSpPr>
          <p:nvPr/>
        </p:nvSpPr>
        <p:spPr bwMode="auto">
          <a:xfrm flipH="1">
            <a:off x="6813588" y="2058912"/>
            <a:ext cx="334962"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en-IN" sz="1600" dirty="0">
              <a:latin typeface="Times New Roman" panose="02020603050405020304" pitchFamily="18" charset="0"/>
              <a:cs typeface="Times New Roman" panose="02020603050405020304" pitchFamily="18" charset="0"/>
            </a:endParaRPr>
          </a:p>
        </p:txBody>
      </p:sp>
      <p:sp>
        <p:nvSpPr>
          <p:cNvPr id="24" name="AutoShape 3">
            <a:extLst>
              <a:ext uri="{FF2B5EF4-FFF2-40B4-BE49-F238E27FC236}">
                <a16:creationId xmlns:a16="http://schemas.microsoft.com/office/drawing/2014/main" id="{4F1619D5-E68F-493E-939C-C61CD02833C6}"/>
              </a:ext>
            </a:extLst>
          </p:cNvPr>
          <p:cNvSpPr>
            <a:spLocks noChangeShapeType="1"/>
          </p:cNvSpPr>
          <p:nvPr/>
        </p:nvSpPr>
        <p:spPr bwMode="auto">
          <a:xfrm flipV="1">
            <a:off x="6025514" y="4963003"/>
            <a:ext cx="0" cy="339725"/>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en-IN" sz="1600" dirty="0">
              <a:latin typeface="Times New Roman" panose="02020603050405020304" pitchFamily="18" charset="0"/>
              <a:cs typeface="Times New Roman" panose="02020603050405020304" pitchFamily="18" charset="0"/>
            </a:endParaRPr>
          </a:p>
        </p:txBody>
      </p:sp>
      <p:cxnSp>
        <p:nvCxnSpPr>
          <p:cNvPr id="35" name="Straight Arrow Connector 34">
            <a:extLst>
              <a:ext uri="{FF2B5EF4-FFF2-40B4-BE49-F238E27FC236}">
                <a16:creationId xmlns:a16="http://schemas.microsoft.com/office/drawing/2014/main" id="{E98647FF-7313-406E-9A7A-68E608E0B489}"/>
              </a:ext>
            </a:extLst>
          </p:cNvPr>
          <p:cNvCxnSpPr/>
          <p:nvPr/>
        </p:nvCxnSpPr>
        <p:spPr>
          <a:xfrm>
            <a:off x="4655243" y="2827713"/>
            <a:ext cx="454405"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EBB5FD74-3FD6-4D25-A050-CA5C6E5E6300}"/>
              </a:ext>
            </a:extLst>
          </p:cNvPr>
          <p:cNvCxnSpPr>
            <a:cxnSpLocks/>
            <a:stCxn id="14" idx="3"/>
          </p:cNvCxnSpPr>
          <p:nvPr/>
        </p:nvCxnSpPr>
        <p:spPr>
          <a:xfrm>
            <a:off x="4646252" y="3677864"/>
            <a:ext cx="476648" cy="6241"/>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052C199-5D8D-4152-BB54-74270D8FD730}"/>
              </a:ext>
            </a:extLst>
          </p:cNvPr>
          <p:cNvCxnSpPr>
            <a:cxnSpLocks/>
            <a:stCxn id="15" idx="1"/>
          </p:cNvCxnSpPr>
          <p:nvPr/>
        </p:nvCxnSpPr>
        <p:spPr>
          <a:xfrm flipH="1" flipV="1">
            <a:off x="6813592" y="2861692"/>
            <a:ext cx="334956" cy="2152"/>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2C082634-B04D-4B1E-AE5A-F5C6B4F1B708}"/>
              </a:ext>
            </a:extLst>
          </p:cNvPr>
          <p:cNvCxnSpPr/>
          <p:nvPr/>
        </p:nvCxnSpPr>
        <p:spPr>
          <a:xfrm>
            <a:off x="4652113" y="2014548"/>
            <a:ext cx="476648" cy="6241"/>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74D08FC5-97DF-4445-B1D1-6F89AE67C056}"/>
              </a:ext>
            </a:extLst>
          </p:cNvPr>
          <p:cNvCxnSpPr/>
          <p:nvPr/>
        </p:nvCxnSpPr>
        <p:spPr>
          <a:xfrm flipH="1" flipV="1">
            <a:off x="6813588" y="4706596"/>
            <a:ext cx="334961" cy="2153"/>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78581D77-8BCF-4D74-85D7-0D878A9A583F}"/>
              </a:ext>
            </a:extLst>
          </p:cNvPr>
          <p:cNvCxnSpPr/>
          <p:nvPr/>
        </p:nvCxnSpPr>
        <p:spPr>
          <a:xfrm>
            <a:off x="6016485" y="1289831"/>
            <a:ext cx="0" cy="36005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9BC9F60E-71BF-42DF-937C-975736B09D34}"/>
              </a:ext>
            </a:extLst>
          </p:cNvPr>
          <p:cNvSpPr txBox="1"/>
          <p:nvPr/>
        </p:nvSpPr>
        <p:spPr>
          <a:xfrm>
            <a:off x="452606" y="476458"/>
            <a:ext cx="2831903"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Block Diagram</a:t>
            </a:r>
          </a:p>
        </p:txBody>
      </p:sp>
      <p:cxnSp>
        <p:nvCxnSpPr>
          <p:cNvPr id="59" name="Straight Arrow Connector 58">
            <a:extLst>
              <a:ext uri="{FF2B5EF4-FFF2-40B4-BE49-F238E27FC236}">
                <a16:creationId xmlns:a16="http://schemas.microsoft.com/office/drawing/2014/main" id="{67BBA7FF-791C-4320-9CA6-32E4AE9024C3}"/>
              </a:ext>
            </a:extLst>
          </p:cNvPr>
          <p:cNvCxnSpPr>
            <a:cxnSpLocks/>
          </p:cNvCxnSpPr>
          <p:nvPr/>
        </p:nvCxnSpPr>
        <p:spPr>
          <a:xfrm flipH="1">
            <a:off x="6817247" y="3916399"/>
            <a:ext cx="860230"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A91E17E3-6655-484C-8BDB-6C804B6929A0}"/>
              </a:ext>
            </a:extLst>
          </p:cNvPr>
          <p:cNvCxnSpPr/>
          <p:nvPr/>
        </p:nvCxnSpPr>
        <p:spPr>
          <a:xfrm>
            <a:off x="4646252" y="4481312"/>
            <a:ext cx="454405"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9734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A6F0EA-0811-416E-930A-16431C382994}"/>
              </a:ext>
            </a:extLst>
          </p:cNvPr>
          <p:cNvSpPr>
            <a:spLocks noGrp="1"/>
          </p:cNvSpPr>
          <p:nvPr>
            <p:ph type="dt" sz="half" idx="10"/>
          </p:nvPr>
        </p:nvSpPr>
        <p:spPr/>
        <p:txBody>
          <a:bodyPr/>
          <a:lstStyle/>
          <a:p>
            <a:fld id="{E5DE0A51-C451-489A-B5DC-D9BAF0CF2FEA}" type="datetime1">
              <a:rPr lang="en-IN" smtClean="0">
                <a:latin typeface="Times New Roman" panose="02020603050405020304" pitchFamily="18" charset="0"/>
                <a:cs typeface="Times New Roman" panose="02020603050405020304" pitchFamily="18" charset="0"/>
              </a:rPr>
              <a:t>12-05-2020</a:t>
            </a:fld>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325E5ABD-5A04-403E-A0FB-BAA6A4B486A8}"/>
              </a:ext>
            </a:extLst>
          </p:cNvPr>
          <p:cNvSpPr>
            <a:spLocks noGrp="1"/>
          </p:cNvSpPr>
          <p:nvPr>
            <p:ph type="ftr" sz="quarter" idx="11"/>
          </p:nvPr>
        </p:nvSpPr>
        <p:spPr/>
        <p:txBody>
          <a:bodyPr/>
          <a:lstStyle/>
          <a:p>
            <a:r>
              <a:rPr lang="en-IN" dirty="0">
                <a:latin typeface="Times New Roman" panose="02020603050405020304" pitchFamily="18" charset="0"/>
                <a:cs typeface="Times New Roman" panose="02020603050405020304" pitchFamily="18" charset="0"/>
              </a:rPr>
              <a:t>Dept. of Electronics and Communication Engineering, KSSEM</a:t>
            </a:r>
          </a:p>
        </p:txBody>
      </p:sp>
      <p:sp>
        <p:nvSpPr>
          <p:cNvPr id="4" name="Slide Number Placeholder 3">
            <a:extLst>
              <a:ext uri="{FF2B5EF4-FFF2-40B4-BE49-F238E27FC236}">
                <a16:creationId xmlns:a16="http://schemas.microsoft.com/office/drawing/2014/main" id="{12296A3E-B47A-490D-9925-92A2F7238E10}"/>
              </a:ext>
            </a:extLst>
          </p:cNvPr>
          <p:cNvSpPr>
            <a:spLocks noGrp="1"/>
          </p:cNvSpPr>
          <p:nvPr>
            <p:ph type="sldNum" sz="quarter" idx="12"/>
          </p:nvPr>
        </p:nvSpPr>
        <p:spPr/>
        <p:txBody>
          <a:bodyPr/>
          <a:lstStyle/>
          <a:p>
            <a:fld id="{8AD3EB5C-A762-4BF9-B425-BC00CA2305E3}" type="slidenum">
              <a:rPr lang="en-IN" smtClean="0">
                <a:latin typeface="Times New Roman" panose="02020603050405020304" pitchFamily="18" charset="0"/>
                <a:cs typeface="Times New Roman" panose="02020603050405020304" pitchFamily="18" charset="0"/>
              </a:rPr>
              <a:t>11</a:t>
            </a:fld>
            <a:endParaRPr lang="en-IN" dirty="0">
              <a:latin typeface="Times New Roman" panose="02020603050405020304" pitchFamily="18" charset="0"/>
              <a:cs typeface="Times New Roman" panose="02020603050405020304" pitchFamily="18" charset="0"/>
            </a:endParaRPr>
          </a:p>
        </p:txBody>
      </p:sp>
      <p:sp>
        <p:nvSpPr>
          <p:cNvPr id="22" name="Oval 21">
            <a:extLst>
              <a:ext uri="{FF2B5EF4-FFF2-40B4-BE49-F238E27FC236}">
                <a16:creationId xmlns:a16="http://schemas.microsoft.com/office/drawing/2014/main" id="{3B9812B0-9B5A-470A-BC55-FC4EF13E7810}"/>
              </a:ext>
            </a:extLst>
          </p:cNvPr>
          <p:cNvSpPr/>
          <p:nvPr/>
        </p:nvSpPr>
        <p:spPr>
          <a:xfrm>
            <a:off x="709261" y="1404721"/>
            <a:ext cx="2389651" cy="2226204"/>
          </a:xfrm>
          <a:prstGeom prst="ellipse">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Picture 22">
            <a:extLst>
              <a:ext uri="{FF2B5EF4-FFF2-40B4-BE49-F238E27FC236}">
                <a16:creationId xmlns:a16="http://schemas.microsoft.com/office/drawing/2014/main" id="{4D2F87FF-D563-4478-886A-92B3ADDA3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29220" y="1943358"/>
            <a:ext cx="1601478" cy="1099930"/>
          </a:xfrm>
          <a:prstGeom prst="rect">
            <a:avLst/>
          </a:prstGeom>
        </p:spPr>
      </p:pic>
      <p:pic>
        <p:nvPicPr>
          <p:cNvPr id="26" name="Picture 25">
            <a:extLst>
              <a:ext uri="{FF2B5EF4-FFF2-40B4-BE49-F238E27FC236}">
                <a16:creationId xmlns:a16="http://schemas.microsoft.com/office/drawing/2014/main" id="{786BED55-FDB0-4D97-8382-31443014E0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9571" y="1964620"/>
            <a:ext cx="1601478" cy="1099930"/>
          </a:xfrm>
          <a:prstGeom prst="rect">
            <a:avLst/>
          </a:prstGeom>
        </p:spPr>
      </p:pic>
      <p:pic>
        <p:nvPicPr>
          <p:cNvPr id="3082" name="Picture 10" descr="Motion Detector Stock Illustrations – 1,414 Motion Detector Stock ...">
            <a:extLst>
              <a:ext uri="{FF2B5EF4-FFF2-40B4-BE49-F238E27FC236}">
                <a16:creationId xmlns:a16="http://schemas.microsoft.com/office/drawing/2014/main" id="{5350117A-7647-4AEB-B5CC-C3A3BFE35C7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7682" t="-1" r="16763" b="64526"/>
          <a:stretch/>
        </p:blipFill>
        <p:spPr bwMode="auto">
          <a:xfrm rot="19820090">
            <a:off x="4756682" y="1511598"/>
            <a:ext cx="365963" cy="365125"/>
          </a:xfrm>
          <a:prstGeom prst="rect">
            <a:avLst/>
          </a:prstGeom>
          <a:noFill/>
          <a:extLst>
            <a:ext uri="{909E8E84-426E-40DD-AFC4-6F175D3DCCD1}">
              <a14:hiddenFill xmlns:a14="http://schemas.microsoft.com/office/drawing/2010/main">
                <a:solidFill>
                  <a:srgbClr val="FFFFFF"/>
                </a:solidFill>
              </a14:hiddenFill>
            </a:ext>
          </a:extLst>
        </p:spPr>
      </p:pic>
      <p:pic>
        <p:nvPicPr>
          <p:cNvPr id="3072" name="Picture 3071">
            <a:extLst>
              <a:ext uri="{FF2B5EF4-FFF2-40B4-BE49-F238E27FC236}">
                <a16:creationId xmlns:a16="http://schemas.microsoft.com/office/drawing/2014/main" id="{6B43ECE8-2B6B-4E6C-B421-B7EFE243D0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4208" y="1943358"/>
            <a:ext cx="1607208" cy="1105516"/>
          </a:xfrm>
          <a:prstGeom prst="rect">
            <a:avLst/>
          </a:prstGeom>
        </p:spPr>
      </p:pic>
      <p:sp>
        <p:nvSpPr>
          <p:cNvPr id="39" name="Oval 38">
            <a:extLst>
              <a:ext uri="{FF2B5EF4-FFF2-40B4-BE49-F238E27FC236}">
                <a16:creationId xmlns:a16="http://schemas.microsoft.com/office/drawing/2014/main" id="{EE88C08F-5ACE-4B60-8EF2-03865849CB65}"/>
              </a:ext>
            </a:extLst>
          </p:cNvPr>
          <p:cNvSpPr/>
          <p:nvPr/>
        </p:nvSpPr>
        <p:spPr>
          <a:xfrm>
            <a:off x="3447211" y="1315848"/>
            <a:ext cx="2486198" cy="2316149"/>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Oval 39">
            <a:extLst>
              <a:ext uri="{FF2B5EF4-FFF2-40B4-BE49-F238E27FC236}">
                <a16:creationId xmlns:a16="http://schemas.microsoft.com/office/drawing/2014/main" id="{1866179B-0F8E-4F55-BE29-98578BD25AF9}"/>
              </a:ext>
            </a:extLst>
          </p:cNvPr>
          <p:cNvSpPr/>
          <p:nvPr/>
        </p:nvSpPr>
        <p:spPr>
          <a:xfrm>
            <a:off x="6251461" y="1275019"/>
            <a:ext cx="2486198" cy="2331347"/>
          </a:xfrm>
          <a:prstGeom prst="ellipse">
            <a:avLst/>
          </a:prstGeom>
          <a:no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75" name="Picture 3074">
            <a:extLst>
              <a:ext uri="{FF2B5EF4-FFF2-40B4-BE49-F238E27FC236}">
                <a16:creationId xmlns:a16="http://schemas.microsoft.com/office/drawing/2014/main" id="{9D82DA3C-9161-4C5C-B3F7-129DBD1460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5694" y="1943358"/>
            <a:ext cx="1607208" cy="1094272"/>
          </a:xfrm>
          <a:prstGeom prst="rect">
            <a:avLst/>
          </a:prstGeom>
        </p:spPr>
      </p:pic>
      <p:sp>
        <p:nvSpPr>
          <p:cNvPr id="43" name="Oval 42">
            <a:extLst>
              <a:ext uri="{FF2B5EF4-FFF2-40B4-BE49-F238E27FC236}">
                <a16:creationId xmlns:a16="http://schemas.microsoft.com/office/drawing/2014/main" id="{555ABC0C-6BBB-414C-85D3-8A87C09BCE5E}"/>
              </a:ext>
            </a:extLst>
          </p:cNvPr>
          <p:cNvSpPr/>
          <p:nvPr/>
        </p:nvSpPr>
        <p:spPr>
          <a:xfrm>
            <a:off x="9042459" y="1275019"/>
            <a:ext cx="2486198" cy="2316149"/>
          </a:xfrm>
          <a:prstGeom prst="ellipse">
            <a:avLst/>
          </a:prstGeom>
          <a:noFill/>
          <a:ln w="28575">
            <a:solidFill>
              <a:srgbClr val="D600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086" name="Straight Arrow Connector 3085">
            <a:extLst>
              <a:ext uri="{FF2B5EF4-FFF2-40B4-BE49-F238E27FC236}">
                <a16:creationId xmlns:a16="http://schemas.microsoft.com/office/drawing/2014/main" id="{327C8976-0890-482A-93D6-FFD0B76BE8EB}"/>
              </a:ext>
            </a:extLst>
          </p:cNvPr>
          <p:cNvCxnSpPr>
            <a:stCxn id="22" idx="6"/>
          </p:cNvCxnSpPr>
          <p:nvPr/>
        </p:nvCxnSpPr>
        <p:spPr>
          <a:xfrm flipV="1">
            <a:off x="3098912" y="2514585"/>
            <a:ext cx="334663" cy="32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69D68F8D-AEF7-4701-A0A9-0AB6133A5B1C}"/>
              </a:ext>
            </a:extLst>
          </p:cNvPr>
          <p:cNvCxnSpPr/>
          <p:nvPr/>
        </p:nvCxnSpPr>
        <p:spPr>
          <a:xfrm flipV="1">
            <a:off x="5929458" y="2487256"/>
            <a:ext cx="334663" cy="32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8E3ACEEA-779F-41D0-B2F5-2245CB15703C}"/>
              </a:ext>
            </a:extLst>
          </p:cNvPr>
          <p:cNvCxnSpPr/>
          <p:nvPr/>
        </p:nvCxnSpPr>
        <p:spPr>
          <a:xfrm flipV="1">
            <a:off x="8724482" y="2473922"/>
            <a:ext cx="334663" cy="32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092" name="Picture 3091">
            <a:extLst>
              <a:ext uri="{FF2B5EF4-FFF2-40B4-BE49-F238E27FC236}">
                <a16:creationId xmlns:a16="http://schemas.microsoft.com/office/drawing/2014/main" id="{0DD11618-15D1-4321-B8F5-4BECEDB23C0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11606" y="4172161"/>
            <a:ext cx="1980000" cy="1380497"/>
          </a:xfrm>
          <a:prstGeom prst="rect">
            <a:avLst/>
          </a:prstGeom>
        </p:spPr>
      </p:pic>
      <p:sp>
        <p:nvSpPr>
          <p:cNvPr id="58" name="Oval 57">
            <a:extLst>
              <a:ext uri="{FF2B5EF4-FFF2-40B4-BE49-F238E27FC236}">
                <a16:creationId xmlns:a16="http://schemas.microsoft.com/office/drawing/2014/main" id="{4BB213FB-7F3D-4534-AC0C-F42AE1A38E29}"/>
              </a:ext>
            </a:extLst>
          </p:cNvPr>
          <p:cNvSpPr/>
          <p:nvPr/>
        </p:nvSpPr>
        <p:spPr>
          <a:xfrm>
            <a:off x="4958507" y="3764721"/>
            <a:ext cx="2486198" cy="2316149"/>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8" name="Straight Arrow Connector 7">
            <a:extLst>
              <a:ext uri="{FF2B5EF4-FFF2-40B4-BE49-F238E27FC236}">
                <a16:creationId xmlns:a16="http://schemas.microsoft.com/office/drawing/2014/main" id="{7D763CB2-8B1F-483C-A59E-AE0B0DD81ACD}"/>
              </a:ext>
            </a:extLst>
          </p:cNvPr>
          <p:cNvCxnSpPr/>
          <p:nvPr/>
        </p:nvCxnSpPr>
        <p:spPr>
          <a:xfrm>
            <a:off x="3889571" y="4850293"/>
            <a:ext cx="106893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79527A-7BA9-4FF1-B758-8CC11AA869D2}"/>
              </a:ext>
            </a:extLst>
          </p:cNvPr>
          <p:cNvCxnSpPr/>
          <p:nvPr/>
        </p:nvCxnSpPr>
        <p:spPr>
          <a:xfrm flipV="1">
            <a:off x="11528657" y="2470684"/>
            <a:ext cx="334663" cy="32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026" name="Picture 2" descr="Thermometer line icon cold and warm thermostat Vector Image">
            <a:extLst>
              <a:ext uri="{FF2B5EF4-FFF2-40B4-BE49-F238E27FC236}">
                <a16:creationId xmlns:a16="http://schemas.microsoft.com/office/drawing/2014/main" id="{8BA363DF-AAB1-463A-B5B1-7CD0B8B19A8C}"/>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397" t="12954" r="20289" b="23285"/>
          <a:stretch/>
        </p:blipFill>
        <p:spPr bwMode="auto">
          <a:xfrm rot="3044393">
            <a:off x="4075631" y="3941733"/>
            <a:ext cx="724670" cy="70360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BB5ABF21-DC9A-4A6F-8328-F38470A04D96}"/>
              </a:ext>
            </a:extLst>
          </p:cNvPr>
          <p:cNvCxnSpPr/>
          <p:nvPr/>
        </p:nvCxnSpPr>
        <p:spPr>
          <a:xfrm>
            <a:off x="7444705" y="4850293"/>
            <a:ext cx="106893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030" name="Picture 6" descr="Emergency Call Bell Alarm Buzzer School Svg Png Icon Free Download ...">
            <a:extLst>
              <a:ext uri="{FF2B5EF4-FFF2-40B4-BE49-F238E27FC236}">
                <a16:creationId xmlns:a16="http://schemas.microsoft.com/office/drawing/2014/main" id="{8E912F1B-FFF6-4FDC-A11D-AD7E3E0550F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009794">
            <a:off x="7651400" y="3953147"/>
            <a:ext cx="548078" cy="54807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956961B-0CE2-4B9F-B707-684EBAC1287C}"/>
              </a:ext>
            </a:extLst>
          </p:cNvPr>
          <p:cNvSpPr txBox="1"/>
          <p:nvPr/>
        </p:nvSpPr>
        <p:spPr>
          <a:xfrm>
            <a:off x="4346713" y="277415"/>
            <a:ext cx="3498574"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Working Principle</a:t>
            </a:r>
          </a:p>
        </p:txBody>
      </p:sp>
    </p:spTree>
    <p:extLst>
      <p:ext uri="{BB962C8B-B14F-4D97-AF65-F5344CB8AC3E}">
        <p14:creationId xmlns:p14="http://schemas.microsoft.com/office/powerpoint/2010/main" val="3303319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069B83-2F15-40DA-A1C6-A137297AF137}"/>
              </a:ext>
            </a:extLst>
          </p:cNvPr>
          <p:cNvSpPr>
            <a:spLocks noGrp="1"/>
          </p:cNvSpPr>
          <p:nvPr>
            <p:ph type="dt" sz="half" idx="10"/>
          </p:nvPr>
        </p:nvSpPr>
        <p:spPr/>
        <p:txBody>
          <a:bodyPr/>
          <a:lstStyle/>
          <a:p>
            <a:fld id="{E5DE0A51-C451-489A-B5DC-D9BAF0CF2FEA}" type="datetime1">
              <a:rPr lang="en-IN" smtClean="0">
                <a:latin typeface="Times New Roman" panose="02020603050405020304" pitchFamily="18" charset="0"/>
                <a:cs typeface="Times New Roman" panose="02020603050405020304" pitchFamily="18" charset="0"/>
              </a:rPr>
              <a:t>12-05-2020</a:t>
            </a:fld>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6ACD7B55-556E-47B9-8D4B-A29F1A8045A4}"/>
              </a:ext>
            </a:extLst>
          </p:cNvPr>
          <p:cNvSpPr>
            <a:spLocks noGrp="1"/>
          </p:cNvSpPr>
          <p:nvPr>
            <p:ph type="ftr" sz="quarter" idx="11"/>
          </p:nvPr>
        </p:nvSpPr>
        <p:spPr/>
        <p:txBody>
          <a:bodyPr/>
          <a:lstStyle/>
          <a:p>
            <a:r>
              <a:rPr lang="en-IN" dirty="0">
                <a:latin typeface="Times New Roman" panose="02020603050405020304" pitchFamily="18" charset="0"/>
                <a:cs typeface="Times New Roman" panose="02020603050405020304" pitchFamily="18" charset="0"/>
              </a:rPr>
              <a:t>Dept. of Electronics and Communication Engineering, KSSEM</a:t>
            </a:r>
          </a:p>
        </p:txBody>
      </p:sp>
      <p:sp>
        <p:nvSpPr>
          <p:cNvPr id="4" name="Slide Number Placeholder 3">
            <a:extLst>
              <a:ext uri="{FF2B5EF4-FFF2-40B4-BE49-F238E27FC236}">
                <a16:creationId xmlns:a16="http://schemas.microsoft.com/office/drawing/2014/main" id="{12BD5DD1-3212-4300-A126-A5E904FD22EC}"/>
              </a:ext>
            </a:extLst>
          </p:cNvPr>
          <p:cNvSpPr>
            <a:spLocks noGrp="1"/>
          </p:cNvSpPr>
          <p:nvPr>
            <p:ph type="sldNum" sz="quarter" idx="12"/>
          </p:nvPr>
        </p:nvSpPr>
        <p:spPr/>
        <p:txBody>
          <a:bodyPr/>
          <a:lstStyle/>
          <a:p>
            <a:fld id="{8AD3EB5C-A762-4BF9-B425-BC00CA2305E3}" type="slidenum">
              <a:rPr lang="en-IN" smtClean="0">
                <a:latin typeface="Times New Roman" panose="02020603050405020304" pitchFamily="18" charset="0"/>
                <a:cs typeface="Times New Roman" panose="02020603050405020304" pitchFamily="18" charset="0"/>
              </a:rPr>
              <a:t>12</a:t>
            </a:fld>
            <a:endParaRPr lang="en-IN" dirty="0">
              <a:latin typeface="Times New Roman" panose="02020603050405020304" pitchFamily="18" charset="0"/>
              <a:cs typeface="Times New Roman" panose="02020603050405020304" pitchFamily="18" charset="0"/>
            </a:endParaRPr>
          </a:p>
        </p:txBody>
      </p:sp>
      <p:sp>
        <p:nvSpPr>
          <p:cNvPr id="17" name="AutoShape 15">
            <a:extLst>
              <a:ext uri="{FF2B5EF4-FFF2-40B4-BE49-F238E27FC236}">
                <a16:creationId xmlns:a16="http://schemas.microsoft.com/office/drawing/2014/main" id="{91075103-4F0B-4E8F-8085-DF0E1986472F}"/>
              </a:ext>
            </a:extLst>
          </p:cNvPr>
          <p:cNvSpPr>
            <a:spLocks noChangeArrowheads="1"/>
          </p:cNvSpPr>
          <p:nvPr/>
        </p:nvSpPr>
        <p:spPr bwMode="auto">
          <a:xfrm>
            <a:off x="5251047" y="440531"/>
            <a:ext cx="1093788" cy="338138"/>
          </a:xfrm>
          <a:prstGeom prst="roundRect">
            <a:avLst>
              <a:gd name="adj" fmla="val 16667"/>
            </a:avLst>
          </a:prstGeom>
          <a:solidFill>
            <a:srgbClr val="FFFFFF"/>
          </a:solid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Start</a:t>
            </a: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8" name="Rectangle 14">
            <a:extLst>
              <a:ext uri="{FF2B5EF4-FFF2-40B4-BE49-F238E27FC236}">
                <a16:creationId xmlns:a16="http://schemas.microsoft.com/office/drawing/2014/main" id="{C9F7966C-72E2-4136-8383-A60FA5ABC09B}"/>
              </a:ext>
            </a:extLst>
          </p:cNvPr>
          <p:cNvSpPr>
            <a:spLocks noChangeArrowheads="1"/>
          </p:cNvSpPr>
          <p:nvPr/>
        </p:nvSpPr>
        <p:spPr bwMode="auto">
          <a:xfrm>
            <a:off x="4559296" y="976762"/>
            <a:ext cx="2424595" cy="683108"/>
          </a:xfrm>
          <a:prstGeom prst="rect">
            <a:avLst/>
          </a:prstGeom>
          <a:solidFill>
            <a:srgbClr val="FFFFFF"/>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Finger Print Scanner scans for the input</a:t>
            </a: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9" name="Rectangle 13">
            <a:extLst>
              <a:ext uri="{FF2B5EF4-FFF2-40B4-BE49-F238E27FC236}">
                <a16:creationId xmlns:a16="http://schemas.microsoft.com/office/drawing/2014/main" id="{D3DA371E-F4C2-44C8-AC71-5D4A8A072BD1}"/>
              </a:ext>
            </a:extLst>
          </p:cNvPr>
          <p:cNvSpPr>
            <a:spLocks noChangeArrowheads="1"/>
          </p:cNvSpPr>
          <p:nvPr/>
        </p:nvSpPr>
        <p:spPr bwMode="auto">
          <a:xfrm>
            <a:off x="7646504" y="976762"/>
            <a:ext cx="2918514" cy="683108"/>
          </a:xfrm>
          <a:prstGeom prst="rect">
            <a:avLst/>
          </a:prstGeom>
          <a:solidFill>
            <a:srgbClr val="FFFFFF"/>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If the data is not stored, user can enter the temperature manually</a:t>
            </a: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0" name="Rectangle 12">
            <a:extLst>
              <a:ext uri="{FF2B5EF4-FFF2-40B4-BE49-F238E27FC236}">
                <a16:creationId xmlns:a16="http://schemas.microsoft.com/office/drawing/2014/main" id="{E28B0FF9-A12B-4C79-87FA-ED1DCCB8B8D3}"/>
              </a:ext>
            </a:extLst>
          </p:cNvPr>
          <p:cNvSpPr>
            <a:spLocks noChangeArrowheads="1"/>
          </p:cNvSpPr>
          <p:nvPr/>
        </p:nvSpPr>
        <p:spPr bwMode="auto">
          <a:xfrm>
            <a:off x="4555984" y="1837395"/>
            <a:ext cx="2427908" cy="823380"/>
          </a:xfrm>
          <a:prstGeom prst="rect">
            <a:avLst/>
          </a:prstGeom>
          <a:solidFill>
            <a:srgbClr val="FFFFFF"/>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11430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PIR sensor senses the motion and the lights are turned on</a:t>
            </a: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1" name="Rectangle 11">
            <a:extLst>
              <a:ext uri="{FF2B5EF4-FFF2-40B4-BE49-F238E27FC236}">
                <a16:creationId xmlns:a16="http://schemas.microsoft.com/office/drawing/2014/main" id="{D0332A81-6A8A-4B89-BDE7-261D68032ACA}"/>
              </a:ext>
            </a:extLst>
          </p:cNvPr>
          <p:cNvSpPr>
            <a:spLocks noChangeArrowheads="1"/>
          </p:cNvSpPr>
          <p:nvPr/>
        </p:nvSpPr>
        <p:spPr bwMode="auto">
          <a:xfrm>
            <a:off x="4555983" y="2852632"/>
            <a:ext cx="2427909" cy="823380"/>
          </a:xfrm>
          <a:prstGeom prst="rect">
            <a:avLst/>
          </a:prstGeom>
          <a:solidFill>
            <a:srgbClr val="FFFFFF"/>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Voice recognition module reminds about the default temperature set</a:t>
            </a:r>
            <a:endPar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2" name="Rectangle 3">
            <a:extLst>
              <a:ext uri="{FF2B5EF4-FFF2-40B4-BE49-F238E27FC236}">
                <a16:creationId xmlns:a16="http://schemas.microsoft.com/office/drawing/2014/main" id="{749B8AFF-BC9C-49E3-A093-0357364F9789}"/>
              </a:ext>
            </a:extLst>
          </p:cNvPr>
          <p:cNvSpPr>
            <a:spLocks noChangeArrowheads="1"/>
          </p:cNvSpPr>
          <p:nvPr/>
        </p:nvSpPr>
        <p:spPr bwMode="auto">
          <a:xfrm>
            <a:off x="4598741" y="4548963"/>
            <a:ext cx="2371897" cy="1083210"/>
          </a:xfrm>
          <a:prstGeom prst="rect">
            <a:avLst/>
          </a:prstGeom>
          <a:solidFill>
            <a:srgbClr val="FFFFFF"/>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Using thermostat water is obtained of the required temperature</a:t>
            </a: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8" name="AutoShape 2">
            <a:extLst>
              <a:ext uri="{FF2B5EF4-FFF2-40B4-BE49-F238E27FC236}">
                <a16:creationId xmlns:a16="http://schemas.microsoft.com/office/drawing/2014/main" id="{717053F7-F506-4AF4-9954-9554006A9EB5}"/>
              </a:ext>
            </a:extLst>
          </p:cNvPr>
          <p:cNvSpPr>
            <a:spLocks noChangeArrowheads="1"/>
          </p:cNvSpPr>
          <p:nvPr/>
        </p:nvSpPr>
        <p:spPr bwMode="auto">
          <a:xfrm>
            <a:off x="5237796" y="5838445"/>
            <a:ext cx="1093787" cy="338137"/>
          </a:xfrm>
          <a:prstGeom prst="roundRect">
            <a:avLst>
              <a:gd name="adj" fmla="val 16667"/>
            </a:avLst>
          </a:prstGeom>
          <a:solidFill>
            <a:srgbClr val="FFFFFF"/>
          </a:solid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Arial" panose="020B0604020202020204" pitchFamily="34" charset="0"/>
                <a:ea typeface="Times New Roman" panose="02020603050405020304" pitchFamily="18" charset="0"/>
              </a:rPr>
              <a:t>Stop</a:t>
            </a:r>
            <a:endParaRPr kumimoji="0" lang="en-US" altLang="en-US" sz="1800" b="0" i="0" u="none" strike="noStrike" cap="none" normalizeH="0" baseline="0" dirty="0">
              <a:ln>
                <a:noFill/>
              </a:ln>
              <a:effectLst/>
              <a:latin typeface="Arial" panose="020B0604020202020204" pitchFamily="34" charset="0"/>
            </a:endParaRPr>
          </a:p>
        </p:txBody>
      </p:sp>
      <p:sp>
        <p:nvSpPr>
          <p:cNvPr id="30" name="Rectangle 5">
            <a:extLst>
              <a:ext uri="{FF2B5EF4-FFF2-40B4-BE49-F238E27FC236}">
                <a16:creationId xmlns:a16="http://schemas.microsoft.com/office/drawing/2014/main" id="{49D4E87F-5A16-40E3-8E10-E6B53661C8A2}"/>
              </a:ext>
            </a:extLst>
          </p:cNvPr>
          <p:cNvSpPr>
            <a:spLocks noChangeArrowheads="1"/>
          </p:cNvSpPr>
          <p:nvPr/>
        </p:nvSpPr>
        <p:spPr bwMode="auto">
          <a:xfrm>
            <a:off x="4555984" y="3843180"/>
            <a:ext cx="2427908" cy="498491"/>
          </a:xfrm>
          <a:prstGeom prst="rect">
            <a:avLst/>
          </a:prstGeom>
          <a:solidFill>
            <a:srgbClr val="FFFFFF"/>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Seven Segment Display</a:t>
            </a: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32" name="Rectangle 16">
            <a:extLst>
              <a:ext uri="{FF2B5EF4-FFF2-40B4-BE49-F238E27FC236}">
                <a16:creationId xmlns:a16="http://schemas.microsoft.com/office/drawing/2014/main" id="{AAB415BE-2537-46E5-B152-5A8DD75E7DC3}"/>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cxnSp>
        <p:nvCxnSpPr>
          <p:cNvPr id="43" name="Straight Arrow Connector 42">
            <a:extLst>
              <a:ext uri="{FF2B5EF4-FFF2-40B4-BE49-F238E27FC236}">
                <a16:creationId xmlns:a16="http://schemas.microsoft.com/office/drawing/2014/main" id="{1FA603E3-4331-4647-9EBA-606DAAE35117}"/>
              </a:ext>
            </a:extLst>
          </p:cNvPr>
          <p:cNvCxnSpPr/>
          <p:nvPr/>
        </p:nvCxnSpPr>
        <p:spPr>
          <a:xfrm>
            <a:off x="5791198" y="778669"/>
            <a:ext cx="0" cy="198093"/>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E0EEA4A3-C2F5-4BDC-89C6-3ECA2BB9F72F}"/>
              </a:ext>
            </a:extLst>
          </p:cNvPr>
          <p:cNvCxnSpPr/>
          <p:nvPr/>
        </p:nvCxnSpPr>
        <p:spPr>
          <a:xfrm>
            <a:off x="5791202" y="1659870"/>
            <a:ext cx="0" cy="177525"/>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7E02D6E7-BCFC-4CE1-9F3B-18DB267930A2}"/>
              </a:ext>
            </a:extLst>
          </p:cNvPr>
          <p:cNvCxnSpPr/>
          <p:nvPr/>
        </p:nvCxnSpPr>
        <p:spPr>
          <a:xfrm>
            <a:off x="5791195" y="2660775"/>
            <a:ext cx="0" cy="191857"/>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1CBA611D-AF04-41F0-9122-35B43351BDEA}"/>
              </a:ext>
            </a:extLst>
          </p:cNvPr>
          <p:cNvCxnSpPr/>
          <p:nvPr/>
        </p:nvCxnSpPr>
        <p:spPr>
          <a:xfrm>
            <a:off x="5794391" y="3676012"/>
            <a:ext cx="0" cy="167168"/>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98D8EC18-8A98-4254-921D-7EF403BB96F2}"/>
              </a:ext>
            </a:extLst>
          </p:cNvPr>
          <p:cNvCxnSpPr/>
          <p:nvPr/>
        </p:nvCxnSpPr>
        <p:spPr>
          <a:xfrm>
            <a:off x="5794386" y="4341671"/>
            <a:ext cx="0" cy="207292"/>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71FE28C9-7572-41C8-BC1D-0ACFCC5CD6B9}"/>
              </a:ext>
            </a:extLst>
          </p:cNvPr>
          <p:cNvCxnSpPr/>
          <p:nvPr/>
        </p:nvCxnSpPr>
        <p:spPr>
          <a:xfrm>
            <a:off x="5791195" y="5632173"/>
            <a:ext cx="0" cy="206272"/>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FC05FB4D-CE3F-4D49-9843-C96FF6B99A07}"/>
              </a:ext>
            </a:extLst>
          </p:cNvPr>
          <p:cNvCxnSpPr>
            <a:cxnSpLocks/>
          </p:cNvCxnSpPr>
          <p:nvPr/>
        </p:nvCxnSpPr>
        <p:spPr>
          <a:xfrm>
            <a:off x="6983891" y="1311965"/>
            <a:ext cx="66261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B4CFE34-7CCF-4466-8451-E9B24480FCD9}"/>
              </a:ext>
            </a:extLst>
          </p:cNvPr>
          <p:cNvSpPr txBox="1"/>
          <p:nvPr/>
        </p:nvSpPr>
        <p:spPr>
          <a:xfrm>
            <a:off x="1108352" y="486281"/>
            <a:ext cx="2202895"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Flow Chart</a:t>
            </a:r>
          </a:p>
        </p:txBody>
      </p:sp>
    </p:spTree>
    <p:extLst>
      <p:ext uri="{BB962C8B-B14F-4D97-AF65-F5344CB8AC3E}">
        <p14:creationId xmlns:p14="http://schemas.microsoft.com/office/powerpoint/2010/main" val="1540390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136896-3E27-457F-821A-AE82D01F8E98}"/>
              </a:ext>
            </a:extLst>
          </p:cNvPr>
          <p:cNvSpPr>
            <a:spLocks noGrp="1"/>
          </p:cNvSpPr>
          <p:nvPr>
            <p:ph type="dt" sz="half" idx="10"/>
          </p:nvPr>
        </p:nvSpPr>
        <p:spPr/>
        <p:txBody>
          <a:bodyPr/>
          <a:lstStyle/>
          <a:p>
            <a:fld id="{E5DE0A51-C451-489A-B5DC-D9BAF0CF2FEA}" type="datetime1">
              <a:rPr lang="en-IN" smtClean="0">
                <a:latin typeface="Times New Roman" panose="02020603050405020304" pitchFamily="18" charset="0"/>
                <a:cs typeface="Times New Roman" panose="02020603050405020304" pitchFamily="18" charset="0"/>
              </a:rPr>
              <a:t>12-05-2020</a:t>
            </a:fld>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495CD0C9-46AC-4EB2-BD6E-920F9050B026}"/>
              </a:ext>
            </a:extLst>
          </p:cNvPr>
          <p:cNvSpPr>
            <a:spLocks noGrp="1"/>
          </p:cNvSpPr>
          <p:nvPr>
            <p:ph type="ftr" sz="quarter" idx="11"/>
          </p:nvPr>
        </p:nvSpPr>
        <p:spPr/>
        <p:txBody>
          <a:bodyPr/>
          <a:lstStyle/>
          <a:p>
            <a:r>
              <a:rPr lang="en-IN" dirty="0">
                <a:latin typeface="Times New Roman" panose="02020603050405020304" pitchFamily="18" charset="0"/>
                <a:cs typeface="Times New Roman" panose="02020603050405020304" pitchFamily="18" charset="0"/>
              </a:rPr>
              <a:t>Dept. of Electronics and Communication Engineering, KSSEM</a:t>
            </a:r>
          </a:p>
        </p:txBody>
      </p:sp>
      <p:sp>
        <p:nvSpPr>
          <p:cNvPr id="4" name="Slide Number Placeholder 3">
            <a:extLst>
              <a:ext uri="{FF2B5EF4-FFF2-40B4-BE49-F238E27FC236}">
                <a16:creationId xmlns:a16="http://schemas.microsoft.com/office/drawing/2014/main" id="{DFB051B5-6B66-4E8C-8BD6-5818EE115645}"/>
              </a:ext>
            </a:extLst>
          </p:cNvPr>
          <p:cNvSpPr>
            <a:spLocks noGrp="1"/>
          </p:cNvSpPr>
          <p:nvPr>
            <p:ph type="sldNum" sz="quarter" idx="12"/>
          </p:nvPr>
        </p:nvSpPr>
        <p:spPr/>
        <p:txBody>
          <a:bodyPr/>
          <a:lstStyle/>
          <a:p>
            <a:fld id="{8AD3EB5C-A762-4BF9-B425-BC00CA2305E3}" type="slidenum">
              <a:rPr lang="en-IN" smtClean="0">
                <a:latin typeface="Times New Roman" panose="02020603050405020304" pitchFamily="18" charset="0"/>
                <a:cs typeface="Times New Roman" panose="02020603050405020304" pitchFamily="18" charset="0"/>
              </a:rPr>
              <a:t>13</a:t>
            </a:fld>
            <a:endParaRPr lang="en-IN"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DD15953C-2804-488C-A964-D4CE665B5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439" y="30509"/>
            <a:ext cx="7219122" cy="6241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2994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3F31AE-DBF6-40BC-B1F9-F4F0400F06E8}"/>
              </a:ext>
            </a:extLst>
          </p:cNvPr>
          <p:cNvSpPr>
            <a:spLocks noGrp="1"/>
          </p:cNvSpPr>
          <p:nvPr>
            <p:ph type="dt" sz="half" idx="10"/>
          </p:nvPr>
        </p:nvSpPr>
        <p:spPr/>
        <p:txBody>
          <a:bodyPr/>
          <a:lstStyle/>
          <a:p>
            <a:fld id="{E5DE0A51-C451-489A-B5DC-D9BAF0CF2FEA}" type="datetime1">
              <a:rPr lang="en-IN" smtClean="0">
                <a:latin typeface="Times New Roman" panose="02020603050405020304" pitchFamily="18" charset="0"/>
                <a:cs typeface="Times New Roman" panose="02020603050405020304" pitchFamily="18" charset="0"/>
              </a:rPr>
              <a:t>12-05-2020</a:t>
            </a:fld>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433E503B-FD96-4C0F-8D49-B15F35B253E7}"/>
              </a:ext>
            </a:extLst>
          </p:cNvPr>
          <p:cNvSpPr>
            <a:spLocks noGrp="1"/>
          </p:cNvSpPr>
          <p:nvPr>
            <p:ph type="ftr" sz="quarter" idx="11"/>
          </p:nvPr>
        </p:nvSpPr>
        <p:spPr/>
        <p:txBody>
          <a:bodyPr/>
          <a:lstStyle/>
          <a:p>
            <a:r>
              <a:rPr lang="en-IN" dirty="0">
                <a:latin typeface="Times New Roman" panose="02020603050405020304" pitchFamily="18" charset="0"/>
                <a:cs typeface="Times New Roman" panose="02020603050405020304" pitchFamily="18" charset="0"/>
              </a:rPr>
              <a:t>Dept. of Electronics and Communication Engineering, KSSEM</a:t>
            </a:r>
          </a:p>
        </p:txBody>
      </p:sp>
      <p:sp>
        <p:nvSpPr>
          <p:cNvPr id="4" name="Slide Number Placeholder 3">
            <a:extLst>
              <a:ext uri="{FF2B5EF4-FFF2-40B4-BE49-F238E27FC236}">
                <a16:creationId xmlns:a16="http://schemas.microsoft.com/office/drawing/2014/main" id="{184AE5D6-09BC-4174-A70B-947031A4FEE7}"/>
              </a:ext>
            </a:extLst>
          </p:cNvPr>
          <p:cNvSpPr>
            <a:spLocks noGrp="1"/>
          </p:cNvSpPr>
          <p:nvPr>
            <p:ph type="sldNum" sz="quarter" idx="12"/>
          </p:nvPr>
        </p:nvSpPr>
        <p:spPr/>
        <p:txBody>
          <a:bodyPr/>
          <a:lstStyle/>
          <a:p>
            <a:fld id="{8AD3EB5C-A762-4BF9-B425-BC00CA2305E3}" type="slidenum">
              <a:rPr lang="en-IN" smtClean="0">
                <a:latin typeface="Times New Roman" panose="02020603050405020304" pitchFamily="18" charset="0"/>
                <a:cs typeface="Times New Roman" panose="02020603050405020304" pitchFamily="18" charset="0"/>
              </a:rPr>
              <a:t>14</a:t>
            </a:fld>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47A194B-F27D-419C-B739-01770D6B3F75}"/>
              </a:ext>
            </a:extLst>
          </p:cNvPr>
          <p:cNvSpPr txBox="1"/>
          <p:nvPr/>
        </p:nvSpPr>
        <p:spPr>
          <a:xfrm>
            <a:off x="4945960" y="435315"/>
            <a:ext cx="2392846"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MULTISIM</a:t>
            </a:r>
          </a:p>
        </p:txBody>
      </p:sp>
      <p:sp>
        <p:nvSpPr>
          <p:cNvPr id="6" name="TextBox 5">
            <a:extLst>
              <a:ext uri="{FF2B5EF4-FFF2-40B4-BE49-F238E27FC236}">
                <a16:creationId xmlns:a16="http://schemas.microsoft.com/office/drawing/2014/main" id="{1E39EAF1-6B47-4438-B527-0EB4A4E4CC71}"/>
              </a:ext>
            </a:extLst>
          </p:cNvPr>
          <p:cNvSpPr txBox="1"/>
          <p:nvPr/>
        </p:nvSpPr>
        <p:spPr>
          <a:xfrm>
            <a:off x="887897" y="1104692"/>
            <a:ext cx="10508973" cy="5167056"/>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What is Multisim?</a:t>
            </a:r>
          </a:p>
          <a:p>
            <a:pPr algn="just">
              <a:lnSpc>
                <a:spcPct val="150000"/>
              </a:lnSpc>
            </a:pPr>
            <a:r>
              <a:rPr lang="en-US" dirty="0">
                <a:latin typeface="Times New Roman" panose="02020603050405020304" pitchFamily="18" charset="0"/>
                <a:cs typeface="Times New Roman" panose="02020603050405020304" pitchFamily="18" charset="0"/>
              </a:rPr>
              <a:t>Multisim is industry-standard SPICE simulation and circuit design software for analog, digital, and power electronics in education and research.</a:t>
            </a: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br>
              <a:rPr lang="en-US" sz="800" dirty="0">
                <a:latin typeface="Times New Roman" panose="02020603050405020304" pitchFamily="18" charset="0"/>
                <a:cs typeface="Times New Roman" panose="02020603050405020304" pitchFamily="18" charset="0"/>
              </a:rPr>
            </a:br>
            <a:br>
              <a:rPr lang="en-US" sz="800" dirty="0">
                <a:latin typeface="Times New Roman" panose="02020603050405020304" pitchFamily="18" charset="0"/>
                <a:cs typeface="Times New Roman" panose="02020603050405020304" pitchFamily="18" charset="0"/>
              </a:rPr>
            </a:br>
            <a:endParaRPr lang="en-US" sz="800" dirty="0">
              <a:latin typeface="Times New Roman" panose="02020603050405020304" pitchFamily="18" charset="0"/>
              <a:cs typeface="Times New Roman" panose="02020603050405020304" pitchFamily="18" charset="0"/>
            </a:endParaRPr>
          </a:p>
          <a:p>
            <a:pPr>
              <a:lnSpc>
                <a:spcPct val="150000"/>
              </a:lnSpc>
            </a:pPr>
            <a:r>
              <a:rPr lang="en-US" b="1" dirty="0">
                <a:latin typeface="Times New Roman" panose="02020603050405020304" pitchFamily="18" charset="0"/>
                <a:cs typeface="Times New Roman" panose="02020603050405020304" pitchFamily="18" charset="0"/>
              </a:rPr>
              <a:t>SPICE- Simulation Program with Integrated Circuit Emphasis</a:t>
            </a:r>
            <a:endParaRPr lang="en-IN"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It is a general-purpose, open-source analog electronic circuit simulator. It is a program used in integrated circuit and board-level design to check the integrity of circuit designs and to predict circuit behavior.</a:t>
            </a:r>
            <a:endParaRPr lang="en-IN" dirty="0">
              <a:latin typeface="Times New Roman" panose="02020603050405020304" pitchFamily="18" charset="0"/>
              <a:cs typeface="Times New Roman" panose="02020603050405020304" pitchFamily="18" charset="0"/>
            </a:endParaRPr>
          </a:p>
          <a:p>
            <a:pPr>
              <a:lnSpc>
                <a:spcPct val="150000"/>
              </a:lnSpc>
            </a:pPr>
            <a:endParaRPr lang="en-IN" b="1" dirty="0">
              <a:latin typeface="Times New Roman" panose="02020603050405020304" pitchFamily="18" charset="0"/>
              <a:cs typeface="Times New Roman" panose="02020603050405020304" pitchFamily="18" charset="0"/>
            </a:endParaRPr>
          </a:p>
        </p:txBody>
      </p:sp>
      <p:pic>
        <p:nvPicPr>
          <p:cNvPr id="3076" name="Picture 4" descr="Star Trek Aug GIF - Find &amp; Share on GIPHY">
            <a:extLst>
              <a:ext uri="{FF2B5EF4-FFF2-40B4-BE49-F238E27FC236}">
                <a16:creationId xmlns:a16="http://schemas.microsoft.com/office/drawing/2014/main" id="{7B3BA68A-621D-4196-BB84-B10A8C0DE6E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689612" y="2509223"/>
            <a:ext cx="2812774" cy="1839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242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ABA171-FF43-4ABA-AA46-19A6708B52DF}"/>
              </a:ext>
            </a:extLst>
          </p:cNvPr>
          <p:cNvSpPr>
            <a:spLocks noGrp="1"/>
          </p:cNvSpPr>
          <p:nvPr>
            <p:ph type="dt" sz="half" idx="10"/>
          </p:nvPr>
        </p:nvSpPr>
        <p:spPr/>
        <p:txBody>
          <a:bodyPr/>
          <a:lstStyle/>
          <a:p>
            <a:fld id="{E5DE0A51-C451-489A-B5DC-D9BAF0CF2FEA}" type="datetime1">
              <a:rPr lang="en-IN" smtClean="0">
                <a:latin typeface="Times New Roman" panose="02020603050405020304" pitchFamily="18" charset="0"/>
                <a:cs typeface="Times New Roman" panose="02020603050405020304" pitchFamily="18" charset="0"/>
              </a:rPr>
              <a:t>12-05-2020</a:t>
            </a:fld>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5BA961E8-6BED-47FF-BC86-72422B091FA0}"/>
              </a:ext>
            </a:extLst>
          </p:cNvPr>
          <p:cNvSpPr>
            <a:spLocks noGrp="1"/>
          </p:cNvSpPr>
          <p:nvPr>
            <p:ph type="ftr" sz="quarter" idx="11"/>
          </p:nvPr>
        </p:nvSpPr>
        <p:spPr/>
        <p:txBody>
          <a:bodyPr/>
          <a:lstStyle/>
          <a:p>
            <a:r>
              <a:rPr lang="en-IN" dirty="0">
                <a:latin typeface="Times New Roman" panose="02020603050405020304" pitchFamily="18" charset="0"/>
                <a:cs typeface="Times New Roman" panose="02020603050405020304" pitchFamily="18" charset="0"/>
              </a:rPr>
              <a:t>Dept. of Electronics and Communication Engineering, KSSEM</a:t>
            </a:r>
          </a:p>
        </p:txBody>
      </p:sp>
      <p:sp>
        <p:nvSpPr>
          <p:cNvPr id="4" name="Slide Number Placeholder 3">
            <a:extLst>
              <a:ext uri="{FF2B5EF4-FFF2-40B4-BE49-F238E27FC236}">
                <a16:creationId xmlns:a16="http://schemas.microsoft.com/office/drawing/2014/main" id="{4AE6DE6A-B101-4F38-A60E-F40AECC444DC}"/>
              </a:ext>
            </a:extLst>
          </p:cNvPr>
          <p:cNvSpPr>
            <a:spLocks noGrp="1"/>
          </p:cNvSpPr>
          <p:nvPr>
            <p:ph type="sldNum" sz="quarter" idx="12"/>
          </p:nvPr>
        </p:nvSpPr>
        <p:spPr/>
        <p:txBody>
          <a:bodyPr/>
          <a:lstStyle/>
          <a:p>
            <a:fld id="{8AD3EB5C-A762-4BF9-B425-BC00CA2305E3}" type="slidenum">
              <a:rPr lang="en-IN" smtClean="0">
                <a:latin typeface="Times New Roman" panose="02020603050405020304" pitchFamily="18" charset="0"/>
                <a:cs typeface="Times New Roman" panose="02020603050405020304" pitchFamily="18" charset="0"/>
              </a:rPr>
              <a:t>15</a:t>
            </a:fld>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ECA4702-A079-4BEB-AF73-BCFA1831A11A}"/>
              </a:ext>
            </a:extLst>
          </p:cNvPr>
          <p:cNvSpPr txBox="1"/>
          <p:nvPr/>
        </p:nvSpPr>
        <p:spPr>
          <a:xfrm>
            <a:off x="602973" y="332158"/>
            <a:ext cx="3486562"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Multisim Interface</a:t>
            </a:r>
          </a:p>
        </p:txBody>
      </p:sp>
      <p:pic>
        <p:nvPicPr>
          <p:cNvPr id="5122" name="Picture 1">
            <a:extLst>
              <a:ext uri="{FF2B5EF4-FFF2-40B4-BE49-F238E27FC236}">
                <a16:creationId xmlns:a16="http://schemas.microsoft.com/office/drawing/2014/main" id="{CA09794A-4B42-40B1-AAB2-1F490C6106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128"/>
          <a:stretch>
            <a:fillRect/>
          </a:stretch>
        </p:blipFill>
        <p:spPr bwMode="auto">
          <a:xfrm>
            <a:off x="1822601" y="1486361"/>
            <a:ext cx="8652810" cy="46293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ectangle 10">
            <a:extLst>
              <a:ext uri="{FF2B5EF4-FFF2-40B4-BE49-F238E27FC236}">
                <a16:creationId xmlns:a16="http://schemas.microsoft.com/office/drawing/2014/main" id="{26B11983-E7A7-43CA-BC30-AFEC5583F0E1}"/>
              </a:ext>
            </a:extLst>
          </p:cNvPr>
          <p:cNvSpPr>
            <a:spLocks noChangeArrowheads="1"/>
          </p:cNvSpPr>
          <p:nvPr/>
        </p:nvSpPr>
        <p:spPr bwMode="auto">
          <a:xfrm>
            <a:off x="7013710" y="715492"/>
            <a:ext cx="1036983" cy="299761"/>
          </a:xfrm>
          <a:prstGeom prst="rect">
            <a:avLst/>
          </a:prstGeom>
          <a:solidFill>
            <a:srgbClr val="FFFFFF"/>
          </a:solidFill>
          <a:ln w="28575">
            <a:solidFill>
              <a:srgbClr val="92D05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TOOLBARS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Rectangle 3">
            <a:extLst>
              <a:ext uri="{FF2B5EF4-FFF2-40B4-BE49-F238E27FC236}">
                <a16:creationId xmlns:a16="http://schemas.microsoft.com/office/drawing/2014/main" id="{A9518E1B-7CD4-4398-B7F1-F463CB747FE0}"/>
              </a:ext>
            </a:extLst>
          </p:cNvPr>
          <p:cNvSpPr>
            <a:spLocks noChangeArrowheads="1"/>
          </p:cNvSpPr>
          <p:nvPr/>
        </p:nvSpPr>
        <p:spPr bwMode="auto">
          <a:xfrm>
            <a:off x="4238194" y="2837828"/>
            <a:ext cx="1219200" cy="333375"/>
          </a:xfrm>
          <a:prstGeom prst="rect">
            <a:avLst/>
          </a:prstGeom>
          <a:solidFill>
            <a:srgbClr val="FFFFFF"/>
          </a:solidFill>
          <a:ln w="28575">
            <a:solidFill>
              <a:srgbClr val="92D05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1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WORKSPACE</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AutoShape 4">
            <a:extLst>
              <a:ext uri="{FF2B5EF4-FFF2-40B4-BE49-F238E27FC236}">
                <a16:creationId xmlns:a16="http://schemas.microsoft.com/office/drawing/2014/main" id="{E9A1B7C4-6400-434F-82AB-34531B5096D2}"/>
              </a:ext>
            </a:extLst>
          </p:cNvPr>
          <p:cNvSpPr>
            <a:spLocks noChangeShapeType="1"/>
          </p:cNvSpPr>
          <p:nvPr/>
        </p:nvSpPr>
        <p:spPr bwMode="auto">
          <a:xfrm>
            <a:off x="4925045" y="3171203"/>
            <a:ext cx="752475" cy="266700"/>
          </a:xfrm>
          <a:prstGeom prst="straightConnector1">
            <a:avLst/>
          </a:prstGeom>
          <a:ln>
            <a:headEnd/>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IN" dirty="0"/>
          </a:p>
        </p:txBody>
      </p:sp>
      <p:sp>
        <p:nvSpPr>
          <p:cNvPr id="11" name="Rectangle 1">
            <a:extLst>
              <a:ext uri="{FF2B5EF4-FFF2-40B4-BE49-F238E27FC236}">
                <a16:creationId xmlns:a16="http://schemas.microsoft.com/office/drawing/2014/main" id="{2E5616CD-A987-4A00-AC57-5B0B2C9DA046}"/>
              </a:ext>
            </a:extLst>
          </p:cNvPr>
          <p:cNvSpPr>
            <a:spLocks noChangeArrowheads="1"/>
          </p:cNvSpPr>
          <p:nvPr/>
        </p:nvSpPr>
        <p:spPr bwMode="auto">
          <a:xfrm>
            <a:off x="2409026" y="5197014"/>
            <a:ext cx="1526867" cy="349250"/>
          </a:xfrm>
          <a:prstGeom prst="rect">
            <a:avLst/>
          </a:prstGeom>
          <a:solidFill>
            <a:srgbClr val="FFFFFF"/>
          </a:solidFill>
          <a:ln w="28575">
            <a:solidFill>
              <a:srgbClr val="92D05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1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kumimoji="0" lang="en-US" altLang="en-US" sz="1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DESIGN TOOLBOX</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CE2DBD0F-9ECD-428C-9467-BD925B97E5D5}"/>
              </a:ext>
            </a:extLst>
          </p:cNvPr>
          <p:cNvCxnSpPr/>
          <p:nvPr/>
        </p:nvCxnSpPr>
        <p:spPr>
          <a:xfrm flipH="1" flipV="1">
            <a:off x="2262808" y="3429000"/>
            <a:ext cx="453887" cy="17658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3F09D5F-7BC7-49BF-9CC5-05B5441F5B1F}"/>
              </a:ext>
            </a:extLst>
          </p:cNvPr>
          <p:cNvCxnSpPr>
            <a:cxnSpLocks/>
            <a:stCxn id="6" idx="1"/>
          </p:cNvCxnSpPr>
          <p:nvPr/>
        </p:nvCxnSpPr>
        <p:spPr>
          <a:xfrm flipH="1">
            <a:off x="3440596" y="865373"/>
            <a:ext cx="3573114" cy="9896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5421CD4C-AED6-4270-B34D-D63B986D04D8}"/>
              </a:ext>
            </a:extLst>
          </p:cNvPr>
          <p:cNvCxnSpPr>
            <a:cxnSpLocks/>
          </p:cNvCxnSpPr>
          <p:nvPr/>
        </p:nvCxnSpPr>
        <p:spPr>
          <a:xfrm flipH="1">
            <a:off x="6448425" y="1023368"/>
            <a:ext cx="827018" cy="10054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70B1427-AACE-4E99-B411-BBA370F548B0}"/>
              </a:ext>
            </a:extLst>
          </p:cNvPr>
          <p:cNvCxnSpPr>
            <a:cxnSpLocks/>
            <a:stCxn id="6" idx="3"/>
          </p:cNvCxnSpPr>
          <p:nvPr/>
        </p:nvCxnSpPr>
        <p:spPr>
          <a:xfrm>
            <a:off x="8050693" y="865373"/>
            <a:ext cx="2358890" cy="15597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21" name="Straight Arrow Connector 5120">
            <a:extLst>
              <a:ext uri="{FF2B5EF4-FFF2-40B4-BE49-F238E27FC236}">
                <a16:creationId xmlns:a16="http://schemas.microsoft.com/office/drawing/2014/main" id="{006940B3-046C-446B-B547-8E3162D14B34}"/>
              </a:ext>
            </a:extLst>
          </p:cNvPr>
          <p:cNvCxnSpPr>
            <a:cxnSpLocks/>
            <a:stCxn id="6" idx="2"/>
          </p:cNvCxnSpPr>
          <p:nvPr/>
        </p:nvCxnSpPr>
        <p:spPr>
          <a:xfrm>
            <a:off x="7532202" y="1015253"/>
            <a:ext cx="674207" cy="8991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24" name="Straight Arrow Connector 5123">
            <a:extLst>
              <a:ext uri="{FF2B5EF4-FFF2-40B4-BE49-F238E27FC236}">
                <a16:creationId xmlns:a16="http://schemas.microsoft.com/office/drawing/2014/main" id="{38DB6E3C-7C95-4703-8DE7-9DA60DC9061A}"/>
              </a:ext>
            </a:extLst>
          </p:cNvPr>
          <p:cNvCxnSpPr>
            <a:cxnSpLocks/>
          </p:cNvCxnSpPr>
          <p:nvPr/>
        </p:nvCxnSpPr>
        <p:spPr>
          <a:xfrm flipH="1">
            <a:off x="5035825" y="1015249"/>
            <a:ext cx="1998800" cy="9585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291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6775D8-A988-4F89-9AE5-C6B6AE5904D1}"/>
              </a:ext>
            </a:extLst>
          </p:cNvPr>
          <p:cNvSpPr>
            <a:spLocks noGrp="1"/>
          </p:cNvSpPr>
          <p:nvPr>
            <p:ph type="dt" sz="half" idx="10"/>
          </p:nvPr>
        </p:nvSpPr>
        <p:spPr/>
        <p:txBody>
          <a:bodyPr/>
          <a:lstStyle/>
          <a:p>
            <a:fld id="{E5DE0A51-C451-489A-B5DC-D9BAF0CF2FEA}" type="datetime1">
              <a:rPr lang="en-IN" smtClean="0">
                <a:latin typeface="Times New Roman" panose="02020603050405020304" pitchFamily="18" charset="0"/>
                <a:cs typeface="Times New Roman" panose="02020603050405020304" pitchFamily="18" charset="0"/>
              </a:rPr>
              <a:t>12-05-2020</a:t>
            </a:fld>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7977D9C9-682A-415F-9B5E-346C7EA622EC}"/>
              </a:ext>
            </a:extLst>
          </p:cNvPr>
          <p:cNvSpPr>
            <a:spLocks noGrp="1"/>
          </p:cNvSpPr>
          <p:nvPr>
            <p:ph type="ftr" sz="quarter" idx="11"/>
          </p:nvPr>
        </p:nvSpPr>
        <p:spPr/>
        <p:txBody>
          <a:bodyPr/>
          <a:lstStyle/>
          <a:p>
            <a:r>
              <a:rPr lang="en-IN" dirty="0">
                <a:latin typeface="Times New Roman" panose="02020603050405020304" pitchFamily="18" charset="0"/>
                <a:cs typeface="Times New Roman" panose="02020603050405020304" pitchFamily="18" charset="0"/>
              </a:rPr>
              <a:t>Dept. of Electronics and Communication Engineering, KSSEM</a:t>
            </a:r>
          </a:p>
        </p:txBody>
      </p:sp>
      <p:sp>
        <p:nvSpPr>
          <p:cNvPr id="4" name="Slide Number Placeholder 3">
            <a:extLst>
              <a:ext uri="{FF2B5EF4-FFF2-40B4-BE49-F238E27FC236}">
                <a16:creationId xmlns:a16="http://schemas.microsoft.com/office/drawing/2014/main" id="{39EE99A7-B8EB-4EEB-A401-CC1E611B4C0B}"/>
              </a:ext>
            </a:extLst>
          </p:cNvPr>
          <p:cNvSpPr>
            <a:spLocks noGrp="1"/>
          </p:cNvSpPr>
          <p:nvPr>
            <p:ph type="sldNum" sz="quarter" idx="12"/>
          </p:nvPr>
        </p:nvSpPr>
        <p:spPr/>
        <p:txBody>
          <a:bodyPr/>
          <a:lstStyle/>
          <a:p>
            <a:fld id="{8AD3EB5C-A762-4BF9-B425-BC00CA2305E3}" type="slidenum">
              <a:rPr lang="en-IN" smtClean="0">
                <a:latin typeface="Times New Roman" panose="02020603050405020304" pitchFamily="18" charset="0"/>
                <a:cs typeface="Times New Roman" panose="02020603050405020304" pitchFamily="18" charset="0"/>
              </a:rPr>
              <a:t>16</a:t>
            </a:fld>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45B0CF1-2B13-475C-ADF1-75B95978CBD5}"/>
              </a:ext>
            </a:extLst>
          </p:cNvPr>
          <p:cNvSpPr txBox="1"/>
          <p:nvPr/>
        </p:nvSpPr>
        <p:spPr>
          <a:xfrm>
            <a:off x="5256142" y="259636"/>
            <a:ext cx="1807267"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Toolbars</a:t>
            </a:r>
          </a:p>
        </p:txBody>
      </p:sp>
      <p:sp>
        <p:nvSpPr>
          <p:cNvPr id="6" name="TextBox 5">
            <a:extLst>
              <a:ext uri="{FF2B5EF4-FFF2-40B4-BE49-F238E27FC236}">
                <a16:creationId xmlns:a16="http://schemas.microsoft.com/office/drawing/2014/main" id="{B032CD1B-0ADD-4259-8F90-F36DAAF660E8}"/>
              </a:ext>
            </a:extLst>
          </p:cNvPr>
          <p:cNvSpPr txBox="1"/>
          <p:nvPr/>
        </p:nvSpPr>
        <p:spPr>
          <a:xfrm>
            <a:off x="1060172" y="956353"/>
            <a:ext cx="10071652" cy="5355312"/>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Multisim includes a number of toolbars to assist in performing numerous operations</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Standard Toolbar</a:t>
            </a:r>
            <a:endParaRPr lang="en-IN"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Main Toolbar</a:t>
            </a:r>
            <a:endParaRPr lang="en-IN"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Simulation Toolbar</a:t>
            </a:r>
            <a:endParaRPr lang="en-IN"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View Toolbar</a:t>
            </a:r>
            <a:endParaRPr lang="en-IN"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Components Toolbar</a:t>
            </a:r>
            <a:endParaRPr lang="en-IN"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Place Probe Toolbar</a:t>
            </a:r>
            <a:endParaRPr lang="en-IN"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Virtual Toolbar</a:t>
            </a:r>
            <a:endParaRPr lang="en-IN"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Graphic Annotation Toolbar</a:t>
            </a:r>
            <a:endParaRPr lang="en-IN"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Instruments Toolbar</a:t>
            </a:r>
            <a:endParaRPr lang="en-IN"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Locking Toolbars</a:t>
            </a:r>
            <a:endParaRPr lang="en-IN"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Toolbar Behavior when Multisim size is reduced</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6202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E570BF-7410-45FC-81C6-5D5034F17AEF}"/>
              </a:ext>
            </a:extLst>
          </p:cNvPr>
          <p:cNvSpPr>
            <a:spLocks noGrp="1"/>
          </p:cNvSpPr>
          <p:nvPr>
            <p:ph type="dt" sz="half" idx="10"/>
          </p:nvPr>
        </p:nvSpPr>
        <p:spPr/>
        <p:txBody>
          <a:bodyPr/>
          <a:lstStyle/>
          <a:p>
            <a:fld id="{E5DE0A51-C451-489A-B5DC-D9BAF0CF2FEA}" type="datetime1">
              <a:rPr lang="en-IN" smtClean="0">
                <a:latin typeface="Times New Roman" panose="02020603050405020304" pitchFamily="18" charset="0"/>
                <a:cs typeface="Times New Roman" panose="02020603050405020304" pitchFamily="18" charset="0"/>
              </a:rPr>
              <a:t>12-05-2020</a:t>
            </a:fld>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196D7B37-E689-4492-8FD7-FA839378E724}"/>
              </a:ext>
            </a:extLst>
          </p:cNvPr>
          <p:cNvSpPr>
            <a:spLocks noGrp="1"/>
          </p:cNvSpPr>
          <p:nvPr>
            <p:ph type="ftr" sz="quarter" idx="11"/>
          </p:nvPr>
        </p:nvSpPr>
        <p:spPr/>
        <p:txBody>
          <a:bodyPr/>
          <a:lstStyle/>
          <a:p>
            <a:r>
              <a:rPr lang="en-IN" dirty="0">
                <a:latin typeface="Times New Roman" panose="02020603050405020304" pitchFamily="18" charset="0"/>
                <a:cs typeface="Times New Roman" panose="02020603050405020304" pitchFamily="18" charset="0"/>
              </a:rPr>
              <a:t>Dept. of Electronics and Communication Engineering, KSSEM</a:t>
            </a:r>
          </a:p>
        </p:txBody>
      </p:sp>
      <p:sp>
        <p:nvSpPr>
          <p:cNvPr id="4" name="Slide Number Placeholder 3">
            <a:extLst>
              <a:ext uri="{FF2B5EF4-FFF2-40B4-BE49-F238E27FC236}">
                <a16:creationId xmlns:a16="http://schemas.microsoft.com/office/drawing/2014/main" id="{783AFD36-9CAA-4640-B832-47B7017FC362}"/>
              </a:ext>
            </a:extLst>
          </p:cNvPr>
          <p:cNvSpPr>
            <a:spLocks noGrp="1"/>
          </p:cNvSpPr>
          <p:nvPr>
            <p:ph type="sldNum" sz="quarter" idx="12"/>
          </p:nvPr>
        </p:nvSpPr>
        <p:spPr/>
        <p:txBody>
          <a:bodyPr/>
          <a:lstStyle/>
          <a:p>
            <a:fld id="{8AD3EB5C-A762-4BF9-B425-BC00CA2305E3}" type="slidenum">
              <a:rPr lang="en-IN" smtClean="0">
                <a:latin typeface="Times New Roman" panose="02020603050405020304" pitchFamily="18" charset="0"/>
                <a:cs typeface="Times New Roman" panose="02020603050405020304" pitchFamily="18" charset="0"/>
              </a:rPr>
              <a:t>17</a:t>
            </a:fld>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D8F9397-B25B-4A68-B194-AD8562A4B88F}"/>
              </a:ext>
            </a:extLst>
          </p:cNvPr>
          <p:cNvSpPr txBox="1"/>
          <p:nvPr/>
        </p:nvSpPr>
        <p:spPr>
          <a:xfrm>
            <a:off x="460513" y="368286"/>
            <a:ext cx="4098235"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Steps to build a circuit</a:t>
            </a:r>
          </a:p>
        </p:txBody>
      </p:sp>
      <p:sp>
        <p:nvSpPr>
          <p:cNvPr id="6" name="TextBox 5">
            <a:extLst>
              <a:ext uri="{FF2B5EF4-FFF2-40B4-BE49-F238E27FC236}">
                <a16:creationId xmlns:a16="http://schemas.microsoft.com/office/drawing/2014/main" id="{EE2B0A05-9981-4AF4-BE49-E97F5333BE57}"/>
              </a:ext>
            </a:extLst>
          </p:cNvPr>
          <p:cNvSpPr txBox="1"/>
          <p:nvPr/>
        </p:nvSpPr>
        <p:spPr>
          <a:xfrm>
            <a:off x="450574" y="993916"/>
            <a:ext cx="11237843" cy="3139321"/>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The example circuit is an amplifier circuit. This non-inverting operational amplifier configuration consists of one active component (the operational amplifier) and two passive resistor components that will be used to complete the feedback network to provide gain in this circuit.</a:t>
            </a:r>
            <a:endParaRPr lang="en-IN" dirty="0">
              <a:latin typeface="Times New Roman" panose="02020603050405020304" pitchFamily="18" charset="0"/>
              <a:cs typeface="Times New Roman" panose="02020603050405020304" pitchFamily="18" charset="0"/>
            </a:endParaRPr>
          </a:p>
          <a:p>
            <a:endParaRPr lang="en-IN" dirty="0"/>
          </a:p>
          <a:p>
            <a:pPr marL="285750" indent="-285750">
              <a:lnSpc>
                <a:spcPct val="150000"/>
              </a:lnSpc>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Introduction</a:t>
            </a:r>
          </a:p>
          <a:p>
            <a:pPr algn="just">
              <a:lnSpc>
                <a:spcPct val="150000"/>
              </a:lnSpc>
            </a:pPr>
            <a:r>
              <a:rPr lang="en-US" dirty="0">
                <a:latin typeface="Times New Roman" panose="02020603050405020304" pitchFamily="18" charset="0"/>
                <a:cs typeface="Times New Roman" panose="02020603050405020304" pitchFamily="18" charset="0"/>
              </a:rPr>
              <a:t>The gain of this non-inverting amplifier is calculated by the expression Gain = 1 + R1/R2. Therefore, if R1 = R2, then the gain is equal to 2, which you will verify when you run interactive simulation in Multisim.</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1026" name="Picture 1">
            <a:extLst>
              <a:ext uri="{FF2B5EF4-FFF2-40B4-BE49-F238E27FC236}">
                <a16:creationId xmlns:a16="http://schemas.microsoft.com/office/drawing/2014/main" id="{CB594D5D-6302-478D-970F-F140F534137A}"/>
              </a:ext>
            </a:extLst>
          </p:cNvPr>
          <p:cNvPicPr>
            <a:picLocks noChangeAspect="1" noChangeArrowheads="1"/>
          </p:cNvPicPr>
          <p:nvPr/>
        </p:nvPicPr>
        <p:blipFill>
          <a:blip r:embed="rId2">
            <a:lum contrast="80000"/>
            <a:extLst>
              <a:ext uri="{28A0092B-C50C-407E-A947-70E740481C1C}">
                <a14:useLocalDpi xmlns:a14="http://schemas.microsoft.com/office/drawing/2010/main" val="0"/>
              </a:ext>
            </a:extLst>
          </a:blip>
          <a:srcRect l="13838" t="26923" r="34337" b="18269"/>
          <a:stretch>
            <a:fillRect/>
          </a:stretch>
        </p:blipFill>
        <p:spPr bwMode="auto">
          <a:xfrm>
            <a:off x="4012094" y="3761690"/>
            <a:ext cx="4359737" cy="259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5700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078266-FB5F-4D71-BF16-F250C432D0BE}"/>
              </a:ext>
            </a:extLst>
          </p:cNvPr>
          <p:cNvSpPr>
            <a:spLocks noGrp="1"/>
          </p:cNvSpPr>
          <p:nvPr>
            <p:ph type="dt" sz="half" idx="10"/>
          </p:nvPr>
        </p:nvSpPr>
        <p:spPr/>
        <p:txBody>
          <a:bodyPr/>
          <a:lstStyle/>
          <a:p>
            <a:fld id="{E5DE0A51-C451-489A-B5DC-D9BAF0CF2FEA}" type="datetime1">
              <a:rPr lang="en-IN" smtClean="0">
                <a:latin typeface="Times New Roman" panose="02020603050405020304" pitchFamily="18" charset="0"/>
                <a:cs typeface="Times New Roman" panose="02020603050405020304" pitchFamily="18" charset="0"/>
              </a:rPr>
              <a:t>12-05-2020</a:t>
            </a:fld>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6F3CA16E-BFE4-4841-B797-3DB6BDB504AE}"/>
              </a:ext>
            </a:extLst>
          </p:cNvPr>
          <p:cNvSpPr>
            <a:spLocks noGrp="1"/>
          </p:cNvSpPr>
          <p:nvPr>
            <p:ph type="ftr" sz="quarter" idx="11"/>
          </p:nvPr>
        </p:nvSpPr>
        <p:spPr/>
        <p:txBody>
          <a:bodyPr/>
          <a:lstStyle/>
          <a:p>
            <a:r>
              <a:rPr lang="en-IN" dirty="0">
                <a:latin typeface="Times New Roman" panose="02020603050405020304" pitchFamily="18" charset="0"/>
                <a:cs typeface="Times New Roman" panose="02020603050405020304" pitchFamily="18" charset="0"/>
              </a:rPr>
              <a:t>Dept. of Electronics and Communication Engineering, KSSEM</a:t>
            </a:r>
          </a:p>
        </p:txBody>
      </p:sp>
      <p:sp>
        <p:nvSpPr>
          <p:cNvPr id="4" name="Slide Number Placeholder 3">
            <a:extLst>
              <a:ext uri="{FF2B5EF4-FFF2-40B4-BE49-F238E27FC236}">
                <a16:creationId xmlns:a16="http://schemas.microsoft.com/office/drawing/2014/main" id="{E3B6126C-544A-49B4-9C46-319D2A24F563}"/>
              </a:ext>
            </a:extLst>
          </p:cNvPr>
          <p:cNvSpPr>
            <a:spLocks noGrp="1"/>
          </p:cNvSpPr>
          <p:nvPr>
            <p:ph type="sldNum" sz="quarter" idx="12"/>
          </p:nvPr>
        </p:nvSpPr>
        <p:spPr/>
        <p:txBody>
          <a:bodyPr/>
          <a:lstStyle/>
          <a:p>
            <a:fld id="{8AD3EB5C-A762-4BF9-B425-BC00CA2305E3}" type="slidenum">
              <a:rPr lang="en-IN" smtClean="0">
                <a:latin typeface="Times New Roman" panose="02020603050405020304" pitchFamily="18" charset="0"/>
                <a:cs typeface="Times New Roman" panose="02020603050405020304" pitchFamily="18" charset="0"/>
              </a:rPr>
              <a:t>18</a:t>
            </a:fld>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724BCD9-A8A5-4AB2-8221-BE6BAC74CABE}"/>
              </a:ext>
            </a:extLst>
          </p:cNvPr>
          <p:cNvSpPr txBox="1"/>
          <p:nvPr/>
        </p:nvSpPr>
        <p:spPr>
          <a:xfrm>
            <a:off x="704021" y="463826"/>
            <a:ext cx="10783957" cy="12003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Step 1: Selecting the components</a:t>
            </a:r>
          </a:p>
          <a:p>
            <a:pPr algn="just">
              <a:lnSpc>
                <a:spcPct val="150000"/>
              </a:lnSpc>
            </a:pPr>
            <a:r>
              <a:rPr lang="en-US" dirty="0">
                <a:latin typeface="Times New Roman" panose="02020603050405020304" pitchFamily="18" charset="0"/>
                <a:cs typeface="Times New Roman" panose="02020603050405020304" pitchFamily="18" charset="0"/>
              </a:rPr>
              <a:t>	Select Place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latin typeface="Times New Roman" panose="02020603050405020304" pitchFamily="18" charset="0"/>
                <a:cs typeface="Times New Roman" panose="02020603050405020304" pitchFamily="18" charset="0"/>
              </a:rPr>
              <a:t>Component. The Select a component window appears as shown below</a:t>
            </a:r>
            <a:endParaRPr lang="en-I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b="1" dirty="0">
              <a:latin typeface="Times New Roman" panose="02020603050405020304" pitchFamily="18" charset="0"/>
              <a:cs typeface="Times New Roman" panose="02020603050405020304" pitchFamily="18" charset="0"/>
            </a:endParaRPr>
          </a:p>
        </p:txBody>
      </p:sp>
      <p:pic>
        <p:nvPicPr>
          <p:cNvPr id="2050" name="Picture 1">
            <a:extLst>
              <a:ext uri="{FF2B5EF4-FFF2-40B4-BE49-F238E27FC236}">
                <a16:creationId xmlns:a16="http://schemas.microsoft.com/office/drawing/2014/main" id="{D1EDE2C3-E21C-4027-A4A2-86597E0CABE4}"/>
              </a:ext>
            </a:extLst>
          </p:cNvPr>
          <p:cNvPicPr>
            <a:picLocks noChangeAspect="1" noChangeArrowheads="1"/>
          </p:cNvPicPr>
          <p:nvPr/>
        </p:nvPicPr>
        <p:blipFill>
          <a:blip r:embed="rId2">
            <a:lum contrast="20000"/>
            <a:extLst>
              <a:ext uri="{28A0092B-C50C-407E-A947-70E740481C1C}">
                <a14:useLocalDpi xmlns:a14="http://schemas.microsoft.com/office/drawing/2010/main" val="0"/>
              </a:ext>
            </a:extLst>
          </a:blip>
          <a:srcRect l="22600" t="15688" r="29181" b="16817"/>
          <a:stretch>
            <a:fillRect/>
          </a:stretch>
        </p:blipFill>
        <p:spPr bwMode="auto">
          <a:xfrm>
            <a:off x="3361807" y="1565827"/>
            <a:ext cx="5468384" cy="427622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43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120E33-6DD1-4D52-854D-A2FF2BF38929}"/>
              </a:ext>
            </a:extLst>
          </p:cNvPr>
          <p:cNvSpPr>
            <a:spLocks noGrp="1"/>
          </p:cNvSpPr>
          <p:nvPr>
            <p:ph type="dt" sz="half" idx="10"/>
          </p:nvPr>
        </p:nvSpPr>
        <p:spPr/>
        <p:txBody>
          <a:bodyPr/>
          <a:lstStyle/>
          <a:p>
            <a:fld id="{E5DE0A51-C451-489A-B5DC-D9BAF0CF2FEA}" type="datetime1">
              <a:rPr lang="en-IN" smtClean="0">
                <a:latin typeface="Times New Roman" panose="02020603050405020304" pitchFamily="18" charset="0"/>
                <a:cs typeface="Times New Roman" panose="02020603050405020304" pitchFamily="18" charset="0"/>
              </a:rPr>
              <a:t>12-05-2020</a:t>
            </a:fld>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356DF4ED-BEDC-42F6-B5C1-BF928E8C61B9}"/>
              </a:ext>
            </a:extLst>
          </p:cNvPr>
          <p:cNvSpPr>
            <a:spLocks noGrp="1"/>
          </p:cNvSpPr>
          <p:nvPr>
            <p:ph type="ftr" sz="quarter" idx="11"/>
          </p:nvPr>
        </p:nvSpPr>
        <p:spPr/>
        <p:txBody>
          <a:bodyPr/>
          <a:lstStyle/>
          <a:p>
            <a:r>
              <a:rPr lang="en-IN" dirty="0">
                <a:latin typeface="Times New Roman" panose="02020603050405020304" pitchFamily="18" charset="0"/>
                <a:cs typeface="Times New Roman" panose="02020603050405020304" pitchFamily="18" charset="0"/>
              </a:rPr>
              <a:t>Dept. of Electronics and Communication Engineering, KSSEM</a:t>
            </a:r>
          </a:p>
        </p:txBody>
      </p:sp>
      <p:sp>
        <p:nvSpPr>
          <p:cNvPr id="4" name="Slide Number Placeholder 3">
            <a:extLst>
              <a:ext uri="{FF2B5EF4-FFF2-40B4-BE49-F238E27FC236}">
                <a16:creationId xmlns:a16="http://schemas.microsoft.com/office/drawing/2014/main" id="{0EC2A715-879D-48D0-B149-18CDB8D8B1D1}"/>
              </a:ext>
            </a:extLst>
          </p:cNvPr>
          <p:cNvSpPr>
            <a:spLocks noGrp="1"/>
          </p:cNvSpPr>
          <p:nvPr>
            <p:ph type="sldNum" sz="quarter" idx="12"/>
          </p:nvPr>
        </p:nvSpPr>
        <p:spPr/>
        <p:txBody>
          <a:bodyPr/>
          <a:lstStyle/>
          <a:p>
            <a:fld id="{8AD3EB5C-A762-4BF9-B425-BC00CA2305E3}" type="slidenum">
              <a:rPr lang="en-IN" smtClean="0">
                <a:latin typeface="Times New Roman" panose="02020603050405020304" pitchFamily="18" charset="0"/>
                <a:cs typeface="Times New Roman" panose="02020603050405020304" pitchFamily="18" charset="0"/>
              </a:rPr>
              <a:t>19</a:t>
            </a:fld>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06B5755-875A-4196-A4CC-B20672FB2986}"/>
              </a:ext>
            </a:extLst>
          </p:cNvPr>
          <p:cNvSpPr txBox="1"/>
          <p:nvPr/>
        </p:nvSpPr>
        <p:spPr>
          <a:xfrm>
            <a:off x="838200" y="715617"/>
            <a:ext cx="10624930" cy="3277820"/>
          </a:xfrm>
          <a:prstGeom prst="rect">
            <a:avLst/>
          </a:prstGeom>
          <a:noFill/>
        </p:spPr>
        <p:txBody>
          <a:bodyPr wrap="square" rtlCol="0">
            <a:spAutoFit/>
          </a:bodyPr>
          <a:lstStyle/>
          <a:p>
            <a:pPr>
              <a:lnSpc>
                <a:spcPct val="150000"/>
              </a:lnSpc>
            </a:pPr>
            <a:r>
              <a:rPr lang="en-IN" dirty="0">
                <a:latin typeface="Times New Roman" panose="02020603050405020304" pitchFamily="18" charset="0"/>
                <a:cs typeface="Times New Roman" panose="02020603050405020304" pitchFamily="18" charset="0"/>
              </a:rPr>
              <a:t>Select and place the components in the workspace keeping the circuit as the reference.</a:t>
            </a:r>
          </a:p>
          <a:p>
            <a:pPr>
              <a:lnSpc>
                <a:spcPct val="150000"/>
              </a:lnSpc>
            </a:pPr>
            <a:endParaRPr lang="en-IN" dirty="0">
              <a:latin typeface="Times New Roman" panose="02020603050405020304" pitchFamily="18" charset="0"/>
              <a:cs typeface="Times New Roman" panose="02020603050405020304" pitchFamily="18" charset="0"/>
            </a:endParaRPr>
          </a:p>
          <a:p>
            <a:pPr algn="just">
              <a:lnSpc>
                <a:spcPct val="150000"/>
              </a:lnSpc>
            </a:pPr>
            <a:r>
              <a:rPr lang="en-IN" b="1" dirty="0">
                <a:latin typeface="Times New Roman" panose="02020603050405020304" pitchFamily="18" charset="0"/>
                <a:cs typeface="Times New Roman" panose="02020603050405020304" pitchFamily="18" charset="0"/>
              </a:rPr>
              <a:t>Note:</a:t>
            </a:r>
            <a:r>
              <a:rPr lang="en-IN" dirty="0">
                <a:latin typeface="Times New Roman" panose="02020603050405020304" pitchFamily="18" charset="0"/>
                <a:cs typeface="Times New Roman" panose="02020603050405020304" pitchFamily="18" charset="0"/>
              </a:rPr>
              <a:t> You can rotate a component before placement by using the &lt;Ctrl+R&gt; shortcut on your keyboard when the component is ghosted to the mouse pointer.</a:t>
            </a:r>
          </a:p>
          <a:p>
            <a:pPr algn="just">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After placing the components, the schematic should look something like the Figure below:</a:t>
            </a:r>
            <a:endParaRPr lang="en-IN"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8EE4AABC-E5C6-4D2E-8831-52973DB48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2387" y="3429000"/>
            <a:ext cx="5147225" cy="25445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958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AD2592-F3F9-4632-AECB-372B757418EF}"/>
              </a:ext>
            </a:extLst>
          </p:cNvPr>
          <p:cNvSpPr>
            <a:spLocks noGrp="1"/>
          </p:cNvSpPr>
          <p:nvPr>
            <p:ph type="dt" sz="half" idx="10"/>
          </p:nvPr>
        </p:nvSpPr>
        <p:spPr/>
        <p:txBody>
          <a:bodyPr/>
          <a:lstStyle/>
          <a:p>
            <a:fld id="{E5DE0A51-C451-489A-B5DC-D9BAF0CF2FEA}" type="datetime1">
              <a:rPr lang="en-IN" smtClean="0"/>
              <a:t>12-05-2020</a:t>
            </a:fld>
            <a:endParaRPr lang="en-IN" dirty="0"/>
          </a:p>
        </p:txBody>
      </p:sp>
      <p:sp>
        <p:nvSpPr>
          <p:cNvPr id="3" name="Footer Placeholder 2">
            <a:extLst>
              <a:ext uri="{FF2B5EF4-FFF2-40B4-BE49-F238E27FC236}">
                <a16:creationId xmlns:a16="http://schemas.microsoft.com/office/drawing/2014/main" id="{71BC8F59-CD7B-4DE9-8E57-EC5BE42D49C3}"/>
              </a:ext>
            </a:extLst>
          </p:cNvPr>
          <p:cNvSpPr>
            <a:spLocks noGrp="1"/>
          </p:cNvSpPr>
          <p:nvPr>
            <p:ph type="ftr" sz="quarter" idx="11"/>
          </p:nvPr>
        </p:nvSpPr>
        <p:spPr/>
        <p:txBody>
          <a:bodyPr/>
          <a:lstStyle/>
          <a:p>
            <a:r>
              <a:rPr lang="en-IN" dirty="0"/>
              <a:t>Dept. of Electronics and Communication Engineering, KSSEM</a:t>
            </a:r>
          </a:p>
        </p:txBody>
      </p:sp>
      <p:sp>
        <p:nvSpPr>
          <p:cNvPr id="4" name="Slide Number Placeholder 3">
            <a:extLst>
              <a:ext uri="{FF2B5EF4-FFF2-40B4-BE49-F238E27FC236}">
                <a16:creationId xmlns:a16="http://schemas.microsoft.com/office/drawing/2014/main" id="{E2D25CFF-EFF7-4C46-87DE-164D8EA3E541}"/>
              </a:ext>
            </a:extLst>
          </p:cNvPr>
          <p:cNvSpPr>
            <a:spLocks noGrp="1"/>
          </p:cNvSpPr>
          <p:nvPr>
            <p:ph type="sldNum" sz="quarter" idx="12"/>
          </p:nvPr>
        </p:nvSpPr>
        <p:spPr/>
        <p:txBody>
          <a:bodyPr/>
          <a:lstStyle/>
          <a:p>
            <a:fld id="{8AD3EB5C-A762-4BF9-B425-BC00CA2305E3}" type="slidenum">
              <a:rPr lang="en-IN" smtClean="0"/>
              <a:t>2</a:t>
            </a:fld>
            <a:endParaRPr lang="en-IN" dirty="0"/>
          </a:p>
        </p:txBody>
      </p:sp>
      <p:sp>
        <p:nvSpPr>
          <p:cNvPr id="7" name="TextBox 6">
            <a:extLst>
              <a:ext uri="{FF2B5EF4-FFF2-40B4-BE49-F238E27FC236}">
                <a16:creationId xmlns:a16="http://schemas.microsoft.com/office/drawing/2014/main" id="{A592C4A9-2489-499A-8F04-4137D2766785}"/>
              </a:ext>
            </a:extLst>
          </p:cNvPr>
          <p:cNvSpPr txBox="1"/>
          <p:nvPr/>
        </p:nvSpPr>
        <p:spPr>
          <a:xfrm>
            <a:off x="397564" y="233581"/>
            <a:ext cx="4114799" cy="742511"/>
          </a:xfrm>
          <a:prstGeom prst="rect">
            <a:avLst/>
          </a:prstGeom>
          <a:noFill/>
        </p:spPr>
        <p:txBody>
          <a:bodyPr wrap="square" rtlCol="0">
            <a:spAutoFit/>
          </a:bodyPr>
          <a:lstStyle/>
          <a:p>
            <a:pPr algn="ctr">
              <a:lnSpc>
                <a:spcPct val="150000"/>
              </a:lnSpc>
            </a:pPr>
            <a:r>
              <a:rPr lang="en-IN" sz="3200" b="1" dirty="0">
                <a:latin typeface="Times New Roman" panose="02020603050405020304" pitchFamily="18" charset="0"/>
                <a:cs typeface="Times New Roman" panose="02020603050405020304" pitchFamily="18" charset="0"/>
              </a:rPr>
              <a:t>Internship Certificate </a:t>
            </a:r>
          </a:p>
        </p:txBody>
      </p:sp>
      <p:pic>
        <p:nvPicPr>
          <p:cNvPr id="5" name="Picture 4"/>
          <p:cNvPicPr>
            <a:picLocks noChangeAspect="1"/>
          </p:cNvPicPr>
          <p:nvPr/>
        </p:nvPicPr>
        <p:blipFill>
          <a:blip r:embed="rId2"/>
          <a:stretch>
            <a:fillRect/>
          </a:stretch>
        </p:blipFill>
        <p:spPr>
          <a:xfrm>
            <a:off x="3283336" y="1068946"/>
            <a:ext cx="5098664" cy="5287404"/>
          </a:xfrm>
          <a:prstGeom prst="rect">
            <a:avLst/>
          </a:prstGeom>
        </p:spPr>
      </p:pic>
    </p:spTree>
    <p:extLst>
      <p:ext uri="{BB962C8B-B14F-4D97-AF65-F5344CB8AC3E}">
        <p14:creationId xmlns:p14="http://schemas.microsoft.com/office/powerpoint/2010/main" val="1208678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7E99AE-76FE-4C55-BE23-F8DA77681638}"/>
              </a:ext>
            </a:extLst>
          </p:cNvPr>
          <p:cNvSpPr>
            <a:spLocks noGrp="1"/>
          </p:cNvSpPr>
          <p:nvPr>
            <p:ph type="dt" sz="half" idx="10"/>
          </p:nvPr>
        </p:nvSpPr>
        <p:spPr/>
        <p:txBody>
          <a:bodyPr/>
          <a:lstStyle/>
          <a:p>
            <a:fld id="{E5DE0A51-C451-489A-B5DC-D9BAF0CF2FEA}" type="datetime1">
              <a:rPr lang="en-IN" smtClean="0">
                <a:latin typeface="Times New Roman" panose="02020603050405020304" pitchFamily="18" charset="0"/>
                <a:cs typeface="Times New Roman" panose="02020603050405020304" pitchFamily="18" charset="0"/>
              </a:rPr>
              <a:t>12-05-2020</a:t>
            </a:fld>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853FF7AD-534C-485A-B6C3-6895E82FE751}"/>
              </a:ext>
            </a:extLst>
          </p:cNvPr>
          <p:cNvSpPr>
            <a:spLocks noGrp="1"/>
          </p:cNvSpPr>
          <p:nvPr>
            <p:ph type="ftr" sz="quarter" idx="11"/>
          </p:nvPr>
        </p:nvSpPr>
        <p:spPr/>
        <p:txBody>
          <a:bodyPr/>
          <a:lstStyle/>
          <a:p>
            <a:r>
              <a:rPr lang="en-IN" dirty="0">
                <a:latin typeface="Times New Roman" panose="02020603050405020304" pitchFamily="18" charset="0"/>
                <a:cs typeface="Times New Roman" panose="02020603050405020304" pitchFamily="18" charset="0"/>
              </a:rPr>
              <a:t>Dept. of Electronics and Communication Engineering, KSSEM</a:t>
            </a:r>
          </a:p>
        </p:txBody>
      </p:sp>
      <p:sp>
        <p:nvSpPr>
          <p:cNvPr id="4" name="Slide Number Placeholder 3">
            <a:extLst>
              <a:ext uri="{FF2B5EF4-FFF2-40B4-BE49-F238E27FC236}">
                <a16:creationId xmlns:a16="http://schemas.microsoft.com/office/drawing/2014/main" id="{EC2389FF-F11B-4955-8A46-A7F2AC0D137F}"/>
              </a:ext>
            </a:extLst>
          </p:cNvPr>
          <p:cNvSpPr>
            <a:spLocks noGrp="1"/>
          </p:cNvSpPr>
          <p:nvPr>
            <p:ph type="sldNum" sz="quarter" idx="12"/>
          </p:nvPr>
        </p:nvSpPr>
        <p:spPr/>
        <p:txBody>
          <a:bodyPr/>
          <a:lstStyle/>
          <a:p>
            <a:fld id="{8AD3EB5C-A762-4BF9-B425-BC00CA2305E3}" type="slidenum">
              <a:rPr lang="en-IN" smtClean="0">
                <a:latin typeface="Times New Roman" panose="02020603050405020304" pitchFamily="18" charset="0"/>
                <a:cs typeface="Times New Roman" panose="02020603050405020304" pitchFamily="18" charset="0"/>
              </a:rPr>
              <a:t>20</a:t>
            </a:fld>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6F01466-38DA-48AF-848E-9A132B3622DD}"/>
              </a:ext>
            </a:extLst>
          </p:cNvPr>
          <p:cNvSpPr txBox="1"/>
          <p:nvPr/>
        </p:nvSpPr>
        <p:spPr>
          <a:xfrm>
            <a:off x="838200" y="583095"/>
            <a:ext cx="10515600" cy="244682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Step 2: Wiring the schematic</a:t>
            </a:r>
          </a:p>
          <a:p>
            <a:pPr algn="just">
              <a:lnSpc>
                <a:spcPct val="150000"/>
              </a:lnSpc>
            </a:pPr>
            <a:r>
              <a:rPr lang="en-US" dirty="0">
                <a:latin typeface="Times New Roman" panose="02020603050405020304" pitchFamily="18" charset="0"/>
                <a:cs typeface="Times New Roman" panose="02020603050405020304" pitchFamily="18" charset="0"/>
              </a:rPr>
              <a:t>	Multisim is a modeless wiring environment. This means that Multisim determines the functionality of the mouse pointer by the position of the mouse. You do not have to return to the menu to select between the placement, wiring, and editing tools.</a:t>
            </a:r>
            <a:endParaRPr lang="en-IN" dirty="0">
              <a:latin typeface="Times New Roman" panose="02020603050405020304" pitchFamily="18" charset="0"/>
              <a:cs typeface="Times New Roman" panose="02020603050405020304" pitchFamily="18" charset="0"/>
            </a:endParaRPr>
          </a:p>
          <a:p>
            <a:pPr>
              <a:lnSpc>
                <a:spcPct val="150000"/>
              </a:lnSpc>
            </a:pPr>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p:txBody>
      </p:sp>
      <p:pic>
        <p:nvPicPr>
          <p:cNvPr id="10" name="screen_recorder_video_2020_11_4_20_28_09">
            <a:hlinkClick r:id="" action="ppaction://media"/>
            <a:extLst>
              <a:ext uri="{FF2B5EF4-FFF2-40B4-BE49-F238E27FC236}">
                <a16:creationId xmlns:a16="http://schemas.microsoft.com/office/drawing/2014/main" id="{F8DF9CC7-DD0D-4C68-B855-DDA12587DC5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lum bright="20000" contrast="20000"/>
          </a:blip>
          <a:srcRect l="8349" t="5029" r="3119" b="4114"/>
          <a:stretch/>
        </p:blipFill>
        <p:spPr>
          <a:xfrm>
            <a:off x="3609560" y="2538502"/>
            <a:ext cx="4972879" cy="2870707"/>
          </a:xfrm>
          <a:prstGeom prst="rect">
            <a:avLst/>
          </a:prstGeom>
          <a:ln>
            <a:solidFill>
              <a:schemeClr val="tx1"/>
            </a:solidFill>
          </a:ln>
        </p:spPr>
      </p:pic>
    </p:spTree>
    <p:extLst>
      <p:ext uri="{BB962C8B-B14F-4D97-AF65-F5344CB8AC3E}">
        <p14:creationId xmlns:p14="http://schemas.microsoft.com/office/powerpoint/2010/main" val="53409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49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42C321-5350-4301-99BB-C23CFE4E90F1}"/>
              </a:ext>
            </a:extLst>
          </p:cNvPr>
          <p:cNvSpPr>
            <a:spLocks noGrp="1"/>
          </p:cNvSpPr>
          <p:nvPr>
            <p:ph type="dt" sz="half" idx="10"/>
          </p:nvPr>
        </p:nvSpPr>
        <p:spPr/>
        <p:txBody>
          <a:bodyPr/>
          <a:lstStyle/>
          <a:p>
            <a:fld id="{E5DE0A51-C451-489A-B5DC-D9BAF0CF2FEA}" type="datetime1">
              <a:rPr lang="en-IN" smtClean="0">
                <a:latin typeface="Times New Roman" panose="02020603050405020304" pitchFamily="18" charset="0"/>
                <a:cs typeface="Times New Roman" panose="02020603050405020304" pitchFamily="18" charset="0"/>
              </a:rPr>
              <a:t>12-05-2020</a:t>
            </a:fld>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F610F606-5E47-4D9D-A6DD-33C63E8CD245}"/>
              </a:ext>
            </a:extLst>
          </p:cNvPr>
          <p:cNvSpPr>
            <a:spLocks noGrp="1"/>
          </p:cNvSpPr>
          <p:nvPr>
            <p:ph type="ftr" sz="quarter" idx="11"/>
          </p:nvPr>
        </p:nvSpPr>
        <p:spPr/>
        <p:txBody>
          <a:bodyPr/>
          <a:lstStyle/>
          <a:p>
            <a:r>
              <a:rPr lang="en-IN" dirty="0">
                <a:latin typeface="Times New Roman" panose="02020603050405020304" pitchFamily="18" charset="0"/>
                <a:cs typeface="Times New Roman" panose="02020603050405020304" pitchFamily="18" charset="0"/>
              </a:rPr>
              <a:t>Dept. of Electronics and Communication Engineering, KSSEM</a:t>
            </a:r>
          </a:p>
        </p:txBody>
      </p:sp>
      <p:sp>
        <p:nvSpPr>
          <p:cNvPr id="4" name="Slide Number Placeholder 3">
            <a:extLst>
              <a:ext uri="{FF2B5EF4-FFF2-40B4-BE49-F238E27FC236}">
                <a16:creationId xmlns:a16="http://schemas.microsoft.com/office/drawing/2014/main" id="{976E57CF-F41B-4FF7-9061-42495ACE8AA3}"/>
              </a:ext>
            </a:extLst>
          </p:cNvPr>
          <p:cNvSpPr>
            <a:spLocks noGrp="1"/>
          </p:cNvSpPr>
          <p:nvPr>
            <p:ph type="sldNum" sz="quarter" idx="12"/>
          </p:nvPr>
        </p:nvSpPr>
        <p:spPr/>
        <p:txBody>
          <a:bodyPr/>
          <a:lstStyle/>
          <a:p>
            <a:fld id="{8AD3EB5C-A762-4BF9-B425-BC00CA2305E3}" type="slidenum">
              <a:rPr lang="en-IN" smtClean="0">
                <a:latin typeface="Times New Roman" panose="02020603050405020304" pitchFamily="18" charset="0"/>
                <a:cs typeface="Times New Roman" panose="02020603050405020304" pitchFamily="18" charset="0"/>
              </a:rPr>
              <a:t>21</a:t>
            </a:fld>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8FA55C1-5E88-4B73-9212-03D000CD673C}"/>
              </a:ext>
            </a:extLst>
          </p:cNvPr>
          <p:cNvSpPr txBox="1"/>
          <p:nvPr/>
        </p:nvSpPr>
        <p:spPr>
          <a:xfrm>
            <a:off x="889552" y="437322"/>
            <a:ext cx="10412896" cy="3693319"/>
          </a:xfrm>
          <a:prstGeom prst="rect">
            <a:avLst/>
          </a:prstGeom>
          <a:noFill/>
        </p:spPr>
        <p:txBody>
          <a:bodyPr wrap="square" rtlCol="0">
            <a:spAutoFit/>
          </a:bodyPr>
          <a:lstStyle/>
          <a:p>
            <a:pPr>
              <a:lnSpc>
                <a:spcPct val="150000"/>
              </a:lnSpc>
            </a:pPr>
            <a:r>
              <a:rPr lang="en-IN" b="1" dirty="0">
                <a:latin typeface="Times New Roman" panose="02020603050405020304" pitchFamily="18" charset="0"/>
                <a:cs typeface="Times New Roman" panose="02020603050405020304" pitchFamily="18" charset="0"/>
              </a:rPr>
              <a:t>Step 3: Simulating the circuit</a:t>
            </a:r>
          </a:p>
          <a:p>
            <a:pPr>
              <a:lnSpc>
                <a:spcPct val="150000"/>
              </a:lnSpc>
            </a:pPr>
            <a:r>
              <a:rPr lang="en-US" dirty="0">
                <a:latin typeface="Times New Roman" panose="02020603050405020304" pitchFamily="18" charset="0"/>
                <a:cs typeface="Times New Roman" panose="02020603050405020304" pitchFamily="18" charset="0"/>
              </a:rPr>
              <a:t>Multisim provides instruments to visualize the simulated measurements</a:t>
            </a:r>
            <a:r>
              <a:rPr lang="en-US" dirty="0"/>
              <a:t>.</a:t>
            </a:r>
          </a:p>
          <a:p>
            <a:pPr marL="285750" lvl="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Select the </a:t>
            </a:r>
            <a:r>
              <a:rPr lang="en-US" b="1" dirty="0">
                <a:latin typeface="Times New Roman" panose="02020603050405020304" pitchFamily="18" charset="0"/>
                <a:cs typeface="Times New Roman" panose="02020603050405020304" pitchFamily="18" charset="0"/>
              </a:rPr>
              <a:t>Oscilloscope</a:t>
            </a:r>
            <a:r>
              <a:rPr lang="en-US" dirty="0">
                <a:latin typeface="Times New Roman" panose="02020603050405020304" pitchFamily="18" charset="0"/>
                <a:cs typeface="Times New Roman" panose="02020603050405020304" pitchFamily="18" charset="0"/>
              </a:rPr>
              <a:t> from the Instruments toolbar and place this onto the schematic.</a:t>
            </a:r>
            <a:endParaRPr lang="en-IN" dirty="0">
              <a:latin typeface="Times New Roman" panose="02020603050405020304" pitchFamily="18" charset="0"/>
              <a:cs typeface="Times New Roman" panose="02020603050405020304" pitchFamily="18" charset="0"/>
            </a:endParaRPr>
          </a:p>
          <a:p>
            <a:pPr marL="285750" lvl="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Wire the Channel A and Channel B terminals of the Oscilloscope to both the input and output of the amplifier circuit.</a:t>
            </a:r>
            <a:endParaRPr lang="en-IN" dirty="0">
              <a:latin typeface="Times New Roman" panose="02020603050405020304" pitchFamily="18" charset="0"/>
              <a:cs typeface="Times New Roman" panose="02020603050405020304" pitchFamily="18" charset="0"/>
            </a:endParaRPr>
          </a:p>
          <a:p>
            <a:pPr marL="285750" lvl="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Place a ground component and connect it to the negative terminals of the Oscilloscope.</a:t>
            </a:r>
            <a:endParaRPr lang="en-IN"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p:txBody>
      </p:sp>
      <p:pic>
        <p:nvPicPr>
          <p:cNvPr id="5123" name="Picture 3">
            <a:extLst>
              <a:ext uri="{FF2B5EF4-FFF2-40B4-BE49-F238E27FC236}">
                <a16:creationId xmlns:a16="http://schemas.microsoft.com/office/drawing/2014/main" id="{4182CF79-0764-4AE5-8752-BF27EF05F887}"/>
              </a:ext>
            </a:extLst>
          </p:cNvPr>
          <p:cNvPicPr>
            <a:picLocks noChangeAspect="1" noChangeArrowheads="1"/>
          </p:cNvPicPr>
          <p:nvPr/>
        </p:nvPicPr>
        <p:blipFill>
          <a:blip r:embed="rId2">
            <a:lum contrast="40000"/>
            <a:extLst>
              <a:ext uri="{28A0092B-C50C-407E-A947-70E740481C1C}">
                <a14:useLocalDpi xmlns:a14="http://schemas.microsoft.com/office/drawing/2010/main" val="0"/>
              </a:ext>
            </a:extLst>
          </a:blip>
          <a:srcRect/>
          <a:stretch>
            <a:fillRect/>
          </a:stretch>
        </p:blipFill>
        <p:spPr bwMode="auto">
          <a:xfrm>
            <a:off x="4278035" y="3057939"/>
            <a:ext cx="3635929" cy="2786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4476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3D54B8-BF65-49B5-8E6F-C7DA6FBCAE25}"/>
              </a:ext>
            </a:extLst>
          </p:cNvPr>
          <p:cNvSpPr>
            <a:spLocks noGrp="1"/>
          </p:cNvSpPr>
          <p:nvPr>
            <p:ph type="dt" sz="half" idx="10"/>
          </p:nvPr>
        </p:nvSpPr>
        <p:spPr/>
        <p:txBody>
          <a:bodyPr/>
          <a:lstStyle/>
          <a:p>
            <a:fld id="{E5DE0A51-C451-489A-B5DC-D9BAF0CF2FEA}" type="datetime1">
              <a:rPr lang="en-IN" smtClean="0">
                <a:latin typeface="Times New Roman" panose="02020603050405020304" pitchFamily="18" charset="0"/>
                <a:cs typeface="Times New Roman" panose="02020603050405020304" pitchFamily="18" charset="0"/>
              </a:rPr>
              <a:t>12-05-2020</a:t>
            </a:fld>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A2C8962A-39B6-4624-B204-75AA700C5D9E}"/>
              </a:ext>
            </a:extLst>
          </p:cNvPr>
          <p:cNvSpPr>
            <a:spLocks noGrp="1"/>
          </p:cNvSpPr>
          <p:nvPr>
            <p:ph type="ftr" sz="quarter" idx="11"/>
          </p:nvPr>
        </p:nvSpPr>
        <p:spPr/>
        <p:txBody>
          <a:bodyPr/>
          <a:lstStyle/>
          <a:p>
            <a:r>
              <a:rPr lang="en-IN" dirty="0">
                <a:latin typeface="Times New Roman" panose="02020603050405020304" pitchFamily="18" charset="0"/>
                <a:cs typeface="Times New Roman" panose="02020603050405020304" pitchFamily="18" charset="0"/>
              </a:rPr>
              <a:t>Dept. of Electronics and Communication Engineering, KSSEM</a:t>
            </a:r>
          </a:p>
        </p:txBody>
      </p:sp>
      <p:sp>
        <p:nvSpPr>
          <p:cNvPr id="4" name="Slide Number Placeholder 3">
            <a:extLst>
              <a:ext uri="{FF2B5EF4-FFF2-40B4-BE49-F238E27FC236}">
                <a16:creationId xmlns:a16="http://schemas.microsoft.com/office/drawing/2014/main" id="{CC20FF89-F092-41F7-84D7-F263D12BD7FE}"/>
              </a:ext>
            </a:extLst>
          </p:cNvPr>
          <p:cNvSpPr>
            <a:spLocks noGrp="1"/>
          </p:cNvSpPr>
          <p:nvPr>
            <p:ph type="sldNum" sz="quarter" idx="12"/>
          </p:nvPr>
        </p:nvSpPr>
        <p:spPr/>
        <p:txBody>
          <a:bodyPr/>
          <a:lstStyle/>
          <a:p>
            <a:fld id="{8AD3EB5C-A762-4BF9-B425-BC00CA2305E3}" type="slidenum">
              <a:rPr lang="en-IN" smtClean="0">
                <a:latin typeface="Times New Roman" panose="02020603050405020304" pitchFamily="18" charset="0"/>
                <a:cs typeface="Times New Roman" panose="02020603050405020304" pitchFamily="18" charset="0"/>
              </a:rPr>
              <a:t>22</a:t>
            </a:fld>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2467033-8A50-4876-8EE8-D033DBAD4DEE}"/>
              </a:ext>
            </a:extLst>
          </p:cNvPr>
          <p:cNvSpPr txBox="1"/>
          <p:nvPr/>
        </p:nvSpPr>
        <p:spPr>
          <a:xfrm>
            <a:off x="838200" y="742122"/>
            <a:ext cx="10515600" cy="1615827"/>
          </a:xfrm>
          <a:prstGeom prst="rect">
            <a:avLst/>
          </a:prstGeom>
          <a:noFill/>
        </p:spPr>
        <p:txBody>
          <a:bodyPr wrap="square" rtlCol="0">
            <a:spAutoFit/>
          </a:bodyPr>
          <a:lstStyle/>
          <a:p>
            <a:pPr marL="285750" lvl="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Select </a:t>
            </a:r>
            <a:r>
              <a:rPr lang="en-IN" b="1" dirty="0">
                <a:latin typeface="Times New Roman" panose="02020603050405020304" pitchFamily="18" charset="0"/>
                <a:cs typeface="Times New Roman" panose="02020603050405020304" pitchFamily="18" charset="0"/>
              </a:rPr>
              <a:t>Simulate </a:t>
            </a:r>
            <a:r>
              <a:rPr lang="en-IN" b="1" dirty="0">
                <a:latin typeface="Times New Roman" panose="02020603050405020304" pitchFamily="18" charset="0"/>
                <a:cs typeface="Times New Roman" panose="02020603050405020304" pitchFamily="18" charset="0"/>
                <a:sym typeface="Wingdings" panose="05000000000000000000" pitchFamily="2" charset="2"/>
              </a:rPr>
              <a:t> </a:t>
            </a:r>
            <a:r>
              <a:rPr lang="en-IN" b="1" dirty="0">
                <a:latin typeface="Times New Roman" panose="02020603050405020304" pitchFamily="18" charset="0"/>
                <a:cs typeface="Times New Roman" panose="02020603050405020304" pitchFamily="18" charset="0"/>
              </a:rPr>
              <a:t>Run to start the simulation.</a:t>
            </a:r>
            <a:endParaRPr lang="en-IN" dirty="0">
              <a:latin typeface="Times New Roman" panose="02020603050405020304" pitchFamily="18" charset="0"/>
              <a:cs typeface="Times New Roman" panose="02020603050405020304" pitchFamily="18" charset="0"/>
            </a:endParaRPr>
          </a:p>
          <a:p>
            <a:pPr marL="285750" lvl="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Double-click on the </a:t>
            </a:r>
            <a:r>
              <a:rPr lang="en-IN" b="1" dirty="0">
                <a:latin typeface="Times New Roman" panose="02020603050405020304" pitchFamily="18" charset="0"/>
                <a:cs typeface="Times New Roman" panose="02020603050405020304" pitchFamily="18" charset="0"/>
              </a:rPr>
              <a:t>Oscilloscope </a:t>
            </a:r>
            <a:r>
              <a:rPr lang="en-IN" dirty="0">
                <a:latin typeface="Times New Roman" panose="02020603050405020304" pitchFamily="18" charset="0"/>
                <a:cs typeface="Times New Roman" panose="02020603050405020304" pitchFamily="18" charset="0"/>
              </a:rPr>
              <a:t>to open its Front Panel and observe the simulation results. As expected, the input signal is being amplified by a factor of 2.</a:t>
            </a:r>
          </a:p>
          <a:p>
            <a:endParaRPr lang="en-IN" dirty="0">
              <a:latin typeface="Times New Roman" panose="02020603050405020304" pitchFamily="18" charset="0"/>
              <a:cs typeface="Times New Roman" panose="02020603050405020304" pitchFamily="18" charset="0"/>
            </a:endParaRPr>
          </a:p>
        </p:txBody>
      </p:sp>
      <p:pic>
        <p:nvPicPr>
          <p:cNvPr id="7" name="screen_recorder_video_2020_11_4_20_52_58">
            <a:hlinkClick r:id="" action="ppaction://media"/>
            <a:extLst>
              <a:ext uri="{FF2B5EF4-FFF2-40B4-BE49-F238E27FC236}">
                <a16:creationId xmlns:a16="http://schemas.microsoft.com/office/drawing/2014/main" id="{6569847E-F89D-4595-B4CA-E4BBF74211A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lum bright="20000" contrast="20000"/>
          </a:blip>
          <a:srcRect l="5819" t="1872" r="13475" b="10758"/>
          <a:stretch/>
        </p:blipFill>
        <p:spPr>
          <a:xfrm>
            <a:off x="3234519" y="2357950"/>
            <a:ext cx="5227093" cy="3183041"/>
          </a:xfrm>
          <a:prstGeom prst="rect">
            <a:avLst/>
          </a:prstGeom>
          <a:ln>
            <a:solidFill>
              <a:schemeClr val="tx1"/>
            </a:solidFill>
          </a:ln>
        </p:spPr>
      </p:pic>
    </p:spTree>
    <p:extLst>
      <p:ext uri="{BB962C8B-B14F-4D97-AF65-F5344CB8AC3E}">
        <p14:creationId xmlns:p14="http://schemas.microsoft.com/office/powerpoint/2010/main" val="50823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7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8EA2FF-F528-426A-99B7-1F7FF14F4718}"/>
              </a:ext>
            </a:extLst>
          </p:cNvPr>
          <p:cNvSpPr>
            <a:spLocks noGrp="1"/>
          </p:cNvSpPr>
          <p:nvPr>
            <p:ph type="dt" sz="half" idx="10"/>
          </p:nvPr>
        </p:nvSpPr>
        <p:spPr/>
        <p:txBody>
          <a:bodyPr/>
          <a:lstStyle/>
          <a:p>
            <a:fld id="{E5DE0A51-C451-489A-B5DC-D9BAF0CF2FEA}" type="datetime1">
              <a:rPr lang="en-IN" smtClean="0"/>
              <a:t>12-05-2020</a:t>
            </a:fld>
            <a:endParaRPr lang="en-IN" dirty="0"/>
          </a:p>
        </p:txBody>
      </p:sp>
      <p:sp>
        <p:nvSpPr>
          <p:cNvPr id="3" name="Footer Placeholder 2">
            <a:extLst>
              <a:ext uri="{FF2B5EF4-FFF2-40B4-BE49-F238E27FC236}">
                <a16:creationId xmlns:a16="http://schemas.microsoft.com/office/drawing/2014/main" id="{FF6AC944-95AD-4D3C-94F5-4565688F11B9}"/>
              </a:ext>
            </a:extLst>
          </p:cNvPr>
          <p:cNvSpPr>
            <a:spLocks noGrp="1"/>
          </p:cNvSpPr>
          <p:nvPr>
            <p:ph type="ftr" sz="quarter" idx="11"/>
          </p:nvPr>
        </p:nvSpPr>
        <p:spPr/>
        <p:txBody>
          <a:bodyPr/>
          <a:lstStyle/>
          <a:p>
            <a:r>
              <a:rPr lang="en-IN" dirty="0"/>
              <a:t>Dept. of Electronics and Communication Engineering, KSSEM</a:t>
            </a:r>
          </a:p>
        </p:txBody>
      </p:sp>
      <p:sp>
        <p:nvSpPr>
          <p:cNvPr id="4" name="Slide Number Placeholder 3">
            <a:extLst>
              <a:ext uri="{FF2B5EF4-FFF2-40B4-BE49-F238E27FC236}">
                <a16:creationId xmlns:a16="http://schemas.microsoft.com/office/drawing/2014/main" id="{FB01C993-34CF-4533-97A5-EE72899AC99E}"/>
              </a:ext>
            </a:extLst>
          </p:cNvPr>
          <p:cNvSpPr>
            <a:spLocks noGrp="1"/>
          </p:cNvSpPr>
          <p:nvPr>
            <p:ph type="sldNum" sz="quarter" idx="12"/>
          </p:nvPr>
        </p:nvSpPr>
        <p:spPr/>
        <p:txBody>
          <a:bodyPr/>
          <a:lstStyle/>
          <a:p>
            <a:fld id="{8AD3EB5C-A762-4BF9-B425-BC00CA2305E3}" type="slidenum">
              <a:rPr lang="en-IN" smtClean="0"/>
              <a:t>23</a:t>
            </a:fld>
            <a:endParaRPr lang="en-IN" dirty="0"/>
          </a:p>
        </p:txBody>
      </p:sp>
      <p:sp>
        <p:nvSpPr>
          <p:cNvPr id="5" name="TextBox 4">
            <a:extLst>
              <a:ext uri="{FF2B5EF4-FFF2-40B4-BE49-F238E27FC236}">
                <a16:creationId xmlns:a16="http://schemas.microsoft.com/office/drawing/2014/main" id="{FB0040C9-D076-4AE4-B57D-87C083EEBBD0}"/>
              </a:ext>
            </a:extLst>
          </p:cNvPr>
          <p:cNvSpPr txBox="1"/>
          <p:nvPr/>
        </p:nvSpPr>
        <p:spPr>
          <a:xfrm>
            <a:off x="553278" y="417278"/>
            <a:ext cx="10800522" cy="1892826"/>
          </a:xfrm>
          <a:prstGeom prst="rect">
            <a:avLst/>
          </a:prstGeom>
          <a:noFill/>
        </p:spPr>
        <p:txBody>
          <a:bodyPr wrap="square" rtlCol="0">
            <a:spAutoFit/>
          </a:bodyPr>
          <a:lstStyle/>
          <a:p>
            <a:pPr>
              <a:lnSpc>
                <a:spcPct val="150000"/>
              </a:lnSpc>
            </a:pPr>
            <a:r>
              <a:rPr lang="en-IN" b="1" dirty="0">
                <a:latin typeface="Times New Roman" panose="02020603050405020304" pitchFamily="18" charset="0"/>
                <a:cs typeface="Times New Roman" panose="02020603050405020304" pitchFamily="18" charset="0"/>
              </a:rPr>
              <a:t>Step 4: transferring to PCB layout</a:t>
            </a:r>
            <a:endParaRPr lang="en-IN" dirty="0">
              <a:latin typeface="Times New Roman" panose="02020603050405020304" pitchFamily="18" charset="0"/>
              <a:cs typeface="Times New Roman" panose="02020603050405020304" pitchFamily="18" charset="0"/>
            </a:endParaRPr>
          </a:p>
          <a:p>
            <a:pPr>
              <a:lnSpc>
                <a:spcPct val="150000"/>
              </a:lnSpc>
            </a:pPr>
            <a:r>
              <a:rPr lang="en-IN" dirty="0">
                <a:latin typeface="Times New Roman" panose="02020603050405020304" pitchFamily="18" charset="0"/>
                <a:cs typeface="Times New Roman" panose="02020603050405020304" pitchFamily="18" charset="0"/>
              </a:rPr>
              <a:t>Select </a:t>
            </a:r>
            <a:r>
              <a:rPr lang="en-IN" b="1" dirty="0">
                <a:latin typeface="Times New Roman" panose="02020603050405020304" pitchFamily="18" charset="0"/>
                <a:cs typeface="Times New Roman" panose="02020603050405020304" pitchFamily="18" charset="0"/>
              </a:rPr>
              <a:t>Transfer </a:t>
            </a:r>
            <a:r>
              <a:rPr lang="en-IN" b="1" dirty="0">
                <a:latin typeface="Times New Roman" panose="02020603050405020304" pitchFamily="18" charset="0"/>
                <a:cs typeface="Times New Roman" panose="02020603050405020304" pitchFamily="18" charset="0"/>
                <a:sym typeface="Wingdings" panose="05000000000000000000" pitchFamily="2" charset="2"/>
              </a:rPr>
              <a:t></a:t>
            </a:r>
            <a:r>
              <a:rPr lang="en-IN" b="1" dirty="0">
                <a:latin typeface="Times New Roman" panose="02020603050405020304" pitchFamily="18" charset="0"/>
                <a:cs typeface="Times New Roman" panose="02020603050405020304" pitchFamily="18" charset="0"/>
              </a:rPr>
              <a:t> Transfer to Ultiboard </a:t>
            </a:r>
            <a:r>
              <a:rPr lang="en-IN" b="1" dirty="0">
                <a:latin typeface="Times New Roman" panose="02020603050405020304" pitchFamily="18" charset="0"/>
                <a:cs typeface="Times New Roman" panose="02020603050405020304" pitchFamily="18" charset="0"/>
                <a:sym typeface="Wingdings" panose="05000000000000000000" pitchFamily="2" charset="2"/>
              </a:rPr>
              <a:t></a:t>
            </a:r>
            <a:r>
              <a:rPr lang="en-IN" b="1" dirty="0">
                <a:latin typeface="Times New Roman" panose="02020603050405020304" pitchFamily="18" charset="0"/>
                <a:cs typeface="Times New Roman" panose="02020603050405020304" pitchFamily="18" charset="0"/>
              </a:rPr>
              <a:t> Transfer to Ultiboard 14.0</a:t>
            </a:r>
          </a:p>
          <a:p>
            <a:pPr>
              <a:lnSpc>
                <a:spcPct val="250000"/>
              </a:lnSpc>
            </a:pPr>
            <a:r>
              <a:rPr lang="en-IN" b="1" dirty="0">
                <a:latin typeface="Times New Roman" panose="02020603050405020304" pitchFamily="18" charset="0"/>
                <a:cs typeface="Times New Roman" panose="02020603050405020304" pitchFamily="18" charset="0"/>
              </a:rPr>
              <a:t>Step 5: Routing the board</a:t>
            </a:r>
          </a:p>
          <a:p>
            <a:r>
              <a:rPr lang="en-IN" dirty="0">
                <a:latin typeface="Times New Roman" panose="02020603050405020304" pitchFamily="18" charset="0"/>
                <a:cs typeface="Times New Roman" panose="02020603050405020304" pitchFamily="18" charset="0"/>
              </a:rPr>
              <a:t> </a:t>
            </a:r>
          </a:p>
        </p:txBody>
      </p:sp>
      <p:pic>
        <p:nvPicPr>
          <p:cNvPr id="2050" name="Picture 2">
            <a:extLst>
              <a:ext uri="{FF2B5EF4-FFF2-40B4-BE49-F238E27FC236}">
                <a16:creationId xmlns:a16="http://schemas.microsoft.com/office/drawing/2014/main" id="{B000F742-0FAE-464F-AFCD-271A2A697979}"/>
              </a:ext>
            </a:extLst>
          </p:cNvPr>
          <p:cNvPicPr>
            <a:picLocks noChangeAspect="1" noChangeArrowheads="1"/>
          </p:cNvPicPr>
          <p:nvPr/>
        </p:nvPicPr>
        <p:blipFill>
          <a:blip r:embed="rId2">
            <a:lum contrast="40000"/>
            <a:extLst>
              <a:ext uri="{28A0092B-C50C-407E-A947-70E740481C1C}">
                <a14:useLocalDpi xmlns:a14="http://schemas.microsoft.com/office/drawing/2010/main" val="0"/>
              </a:ext>
            </a:extLst>
          </a:blip>
          <a:srcRect/>
          <a:stretch>
            <a:fillRect/>
          </a:stretch>
        </p:blipFill>
        <p:spPr bwMode="auto">
          <a:xfrm>
            <a:off x="1143000" y="2009566"/>
            <a:ext cx="4114800" cy="3950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2129CD2C-2FEA-4B9C-BC8C-E640E2111EAA}"/>
              </a:ext>
            </a:extLst>
          </p:cNvPr>
          <p:cNvPicPr>
            <a:picLocks noChangeAspect="1" noChangeArrowheads="1"/>
          </p:cNvPicPr>
          <p:nvPr/>
        </p:nvPicPr>
        <p:blipFill>
          <a:blip r:embed="rId3">
            <a:lum contrast="40000"/>
            <a:extLst>
              <a:ext uri="{28A0092B-C50C-407E-A947-70E740481C1C}">
                <a14:useLocalDpi xmlns:a14="http://schemas.microsoft.com/office/drawing/2010/main" val="0"/>
              </a:ext>
            </a:extLst>
          </a:blip>
          <a:srcRect/>
          <a:stretch>
            <a:fillRect/>
          </a:stretch>
        </p:blipFill>
        <p:spPr bwMode="auto">
          <a:xfrm>
            <a:off x="7083287" y="2009566"/>
            <a:ext cx="3950676" cy="3950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a:extLst>
              <a:ext uri="{FF2B5EF4-FFF2-40B4-BE49-F238E27FC236}">
                <a16:creationId xmlns:a16="http://schemas.microsoft.com/office/drawing/2014/main" id="{C1ED3B0C-2C70-4673-8C28-700754E0B460}"/>
              </a:ext>
            </a:extLst>
          </p:cNvPr>
          <p:cNvCxnSpPr/>
          <p:nvPr/>
        </p:nvCxnSpPr>
        <p:spPr>
          <a:xfrm>
            <a:off x="5115339" y="3922642"/>
            <a:ext cx="196794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5CF628DE-74EC-4294-9EE4-37152D185577}"/>
              </a:ext>
            </a:extLst>
          </p:cNvPr>
          <p:cNvSpPr txBox="1"/>
          <p:nvPr/>
        </p:nvSpPr>
        <p:spPr>
          <a:xfrm>
            <a:off x="5322404" y="3511400"/>
            <a:ext cx="1553817"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Placing Traces</a:t>
            </a:r>
          </a:p>
        </p:txBody>
      </p:sp>
    </p:spTree>
    <p:extLst>
      <p:ext uri="{BB962C8B-B14F-4D97-AF65-F5344CB8AC3E}">
        <p14:creationId xmlns:p14="http://schemas.microsoft.com/office/powerpoint/2010/main" val="4112475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E6B388-0621-4CC8-A279-5E332D90ECC0}"/>
              </a:ext>
            </a:extLst>
          </p:cNvPr>
          <p:cNvSpPr>
            <a:spLocks noGrp="1"/>
          </p:cNvSpPr>
          <p:nvPr>
            <p:ph type="dt" sz="half" idx="10"/>
          </p:nvPr>
        </p:nvSpPr>
        <p:spPr/>
        <p:txBody>
          <a:bodyPr/>
          <a:lstStyle/>
          <a:p>
            <a:fld id="{E5DE0A51-C451-489A-B5DC-D9BAF0CF2FEA}" type="datetime1">
              <a:rPr lang="en-IN" smtClean="0">
                <a:latin typeface="Times New Roman" panose="02020603050405020304" pitchFamily="18" charset="0"/>
                <a:cs typeface="Times New Roman" panose="02020603050405020304" pitchFamily="18" charset="0"/>
              </a:rPr>
              <a:t>12-05-2020</a:t>
            </a:fld>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21C0F17E-8F44-45C5-890D-28E5CF3EC82A}"/>
              </a:ext>
            </a:extLst>
          </p:cNvPr>
          <p:cNvSpPr>
            <a:spLocks noGrp="1"/>
          </p:cNvSpPr>
          <p:nvPr>
            <p:ph type="ftr" sz="quarter" idx="11"/>
          </p:nvPr>
        </p:nvSpPr>
        <p:spPr/>
        <p:txBody>
          <a:bodyPr/>
          <a:lstStyle/>
          <a:p>
            <a:r>
              <a:rPr lang="en-IN" dirty="0">
                <a:latin typeface="Times New Roman" panose="02020603050405020304" pitchFamily="18" charset="0"/>
                <a:cs typeface="Times New Roman" panose="02020603050405020304" pitchFamily="18" charset="0"/>
              </a:rPr>
              <a:t>Dept. of Electronics and Communication Engineering, KSSEM</a:t>
            </a:r>
          </a:p>
        </p:txBody>
      </p:sp>
      <p:sp>
        <p:nvSpPr>
          <p:cNvPr id="4" name="Slide Number Placeholder 3">
            <a:extLst>
              <a:ext uri="{FF2B5EF4-FFF2-40B4-BE49-F238E27FC236}">
                <a16:creationId xmlns:a16="http://schemas.microsoft.com/office/drawing/2014/main" id="{FEFE5445-5C43-42D4-9721-DBD760195E0C}"/>
              </a:ext>
            </a:extLst>
          </p:cNvPr>
          <p:cNvSpPr>
            <a:spLocks noGrp="1"/>
          </p:cNvSpPr>
          <p:nvPr>
            <p:ph type="sldNum" sz="quarter" idx="12"/>
          </p:nvPr>
        </p:nvSpPr>
        <p:spPr/>
        <p:txBody>
          <a:bodyPr/>
          <a:lstStyle/>
          <a:p>
            <a:fld id="{8AD3EB5C-A762-4BF9-B425-BC00CA2305E3}" type="slidenum">
              <a:rPr lang="en-IN" smtClean="0">
                <a:latin typeface="Times New Roman" panose="02020603050405020304" pitchFamily="18" charset="0"/>
                <a:cs typeface="Times New Roman" panose="02020603050405020304" pitchFamily="18" charset="0"/>
              </a:rPr>
              <a:t>24</a:t>
            </a:fld>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C4F6571-57A7-4581-B9B8-9BD46BA4578A}"/>
              </a:ext>
            </a:extLst>
          </p:cNvPr>
          <p:cNvSpPr txBox="1"/>
          <p:nvPr/>
        </p:nvSpPr>
        <p:spPr>
          <a:xfrm>
            <a:off x="838200" y="861392"/>
            <a:ext cx="1086678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Select </a:t>
            </a:r>
            <a:r>
              <a:rPr lang="en-US" b="1" dirty="0">
                <a:latin typeface="Times New Roman" panose="02020603050405020304" pitchFamily="18" charset="0"/>
                <a:cs typeface="Times New Roman" panose="02020603050405020304" pitchFamily="18" charset="0"/>
              </a:rPr>
              <a:t>View </a:t>
            </a:r>
            <a:r>
              <a:rPr lang="en-US" b="1" dirty="0">
                <a:latin typeface="Times New Roman" panose="02020603050405020304" pitchFamily="18" charset="0"/>
                <a:cs typeface="Times New Roman" panose="02020603050405020304" pitchFamily="18" charset="0"/>
                <a:sym typeface="Wingdings" panose="05000000000000000000" pitchFamily="2" charset="2"/>
              </a:rPr>
              <a:t> </a:t>
            </a:r>
            <a:r>
              <a:rPr lang="en-US" b="1" dirty="0">
                <a:latin typeface="Times New Roman" panose="02020603050405020304" pitchFamily="18" charset="0"/>
                <a:cs typeface="Times New Roman" panose="02020603050405020304" pitchFamily="18" charset="0"/>
              </a:rPr>
              <a:t>3D Preview </a:t>
            </a:r>
            <a:r>
              <a:rPr lang="en-US" dirty="0">
                <a:latin typeface="Times New Roman" panose="02020603050405020304" pitchFamily="18" charset="0"/>
                <a:cs typeface="Times New Roman" panose="02020603050405020304" pitchFamily="18" charset="0"/>
              </a:rPr>
              <a:t>to open a 3D view of your design, as show below </a:t>
            </a:r>
            <a:endParaRPr lang="en-IN"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86F29F9B-2056-4AE5-B01E-3855454CD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8904" y="1674539"/>
            <a:ext cx="3839817" cy="234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8385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F17228-43E0-41B7-A091-40CB9D209231}"/>
              </a:ext>
            </a:extLst>
          </p:cNvPr>
          <p:cNvSpPr>
            <a:spLocks noGrp="1"/>
          </p:cNvSpPr>
          <p:nvPr>
            <p:ph type="dt" sz="half" idx="10"/>
          </p:nvPr>
        </p:nvSpPr>
        <p:spPr/>
        <p:txBody>
          <a:bodyPr/>
          <a:lstStyle/>
          <a:p>
            <a:fld id="{E5DE0A51-C451-489A-B5DC-D9BAF0CF2FEA}" type="datetime1">
              <a:rPr lang="en-IN" smtClean="0">
                <a:latin typeface="Times New Roman" panose="02020603050405020304" pitchFamily="18" charset="0"/>
                <a:cs typeface="Times New Roman" panose="02020603050405020304" pitchFamily="18" charset="0"/>
              </a:rPr>
              <a:t>12-05-2020</a:t>
            </a:fld>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E9D9E653-6AB4-4F22-BCE7-AB7CF8A5030E}"/>
              </a:ext>
            </a:extLst>
          </p:cNvPr>
          <p:cNvSpPr>
            <a:spLocks noGrp="1"/>
          </p:cNvSpPr>
          <p:nvPr>
            <p:ph type="ftr" sz="quarter" idx="11"/>
          </p:nvPr>
        </p:nvSpPr>
        <p:spPr/>
        <p:txBody>
          <a:bodyPr/>
          <a:lstStyle/>
          <a:p>
            <a:r>
              <a:rPr lang="en-IN" dirty="0">
                <a:latin typeface="Times New Roman" panose="02020603050405020304" pitchFamily="18" charset="0"/>
                <a:cs typeface="Times New Roman" panose="02020603050405020304" pitchFamily="18" charset="0"/>
              </a:rPr>
              <a:t>Dept. of Electronics and Communication Engineering, KSSEM</a:t>
            </a:r>
          </a:p>
        </p:txBody>
      </p:sp>
      <p:sp>
        <p:nvSpPr>
          <p:cNvPr id="4" name="Slide Number Placeholder 3">
            <a:extLst>
              <a:ext uri="{FF2B5EF4-FFF2-40B4-BE49-F238E27FC236}">
                <a16:creationId xmlns:a16="http://schemas.microsoft.com/office/drawing/2014/main" id="{01F6DE52-F51C-4D3E-A326-04FD200B7CAC}"/>
              </a:ext>
            </a:extLst>
          </p:cNvPr>
          <p:cNvSpPr>
            <a:spLocks noGrp="1"/>
          </p:cNvSpPr>
          <p:nvPr>
            <p:ph type="sldNum" sz="quarter" idx="12"/>
          </p:nvPr>
        </p:nvSpPr>
        <p:spPr/>
        <p:txBody>
          <a:bodyPr/>
          <a:lstStyle/>
          <a:p>
            <a:fld id="{8AD3EB5C-A762-4BF9-B425-BC00CA2305E3}" type="slidenum">
              <a:rPr lang="en-IN" smtClean="0">
                <a:latin typeface="Times New Roman" panose="02020603050405020304" pitchFamily="18" charset="0"/>
                <a:cs typeface="Times New Roman" panose="02020603050405020304" pitchFamily="18" charset="0"/>
              </a:rPr>
              <a:t>25</a:t>
            </a:fld>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5A19E72-F915-4741-9F66-B8AE56F16532}"/>
              </a:ext>
            </a:extLst>
          </p:cNvPr>
          <p:cNvSpPr txBox="1"/>
          <p:nvPr/>
        </p:nvSpPr>
        <p:spPr>
          <a:xfrm>
            <a:off x="715617" y="1179293"/>
            <a:ext cx="10760765" cy="2540888"/>
          </a:xfrm>
          <a:prstGeom prst="rect">
            <a:avLst/>
          </a:prstGeom>
          <a:noFill/>
        </p:spPr>
        <p:txBody>
          <a:bodyPr wrap="square" rtlCol="0">
            <a:spAutoFit/>
          </a:bodyPr>
          <a:lstStyle/>
          <a:p>
            <a:pPr marL="285750" lvl="0" indent="-285750">
              <a:lnSpc>
                <a:spcPct val="150000"/>
              </a:lnSpc>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Life Science, Medical Devices, and Bioinstrumentation Applications</a:t>
            </a:r>
            <a:endParaRPr lang="en-IN"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p>
          <a:p>
            <a:pPr marL="285750" lvl="0" indent="-285750">
              <a:lnSpc>
                <a:spcPct val="150000"/>
              </a:lnSpc>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Low-Frequency Circuit Design for RF Applications</a:t>
            </a:r>
            <a:endParaRPr lang="en-IN" dirty="0">
              <a:latin typeface="Times New Roman" panose="02020603050405020304" pitchFamily="18" charset="0"/>
              <a:cs typeface="Times New Roman" panose="02020603050405020304" pitchFamily="18" charset="0"/>
            </a:endParaRPr>
          </a:p>
          <a:p>
            <a:pPr algn="just">
              <a:lnSpc>
                <a:spcPct val="150000"/>
              </a:lnSpc>
            </a:pPr>
            <a:r>
              <a:rPr lang="en-IN" dirty="0">
                <a:latin typeface="Times New Roman" panose="02020603050405020304" pitchFamily="18" charset="0"/>
                <a:cs typeface="Times New Roman" panose="02020603050405020304" pitchFamily="18" charset="0"/>
              </a:rPr>
              <a:t> </a:t>
            </a:r>
          </a:p>
          <a:p>
            <a:pPr marL="285750" lvl="0" indent="-285750">
              <a:lnSpc>
                <a:spcPct val="150000"/>
              </a:lnSpc>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Automotive Electronics Applications</a:t>
            </a:r>
            <a:endParaRPr lang="en-IN"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	</a:t>
            </a:r>
            <a:endParaRPr lang="en-IN" dirty="0"/>
          </a:p>
        </p:txBody>
      </p:sp>
      <p:sp>
        <p:nvSpPr>
          <p:cNvPr id="6" name="TextBox 5">
            <a:extLst>
              <a:ext uri="{FF2B5EF4-FFF2-40B4-BE49-F238E27FC236}">
                <a16:creationId xmlns:a16="http://schemas.microsoft.com/office/drawing/2014/main" id="{83877528-3DF5-41A6-B14A-B09C725729BD}"/>
              </a:ext>
            </a:extLst>
          </p:cNvPr>
          <p:cNvSpPr txBox="1"/>
          <p:nvPr/>
        </p:nvSpPr>
        <p:spPr>
          <a:xfrm>
            <a:off x="3556550" y="317519"/>
            <a:ext cx="5078897" cy="861774"/>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Applications of NI Multisim</a:t>
            </a:r>
          </a:p>
          <a:p>
            <a:endParaRPr lang="en-IN" dirty="0"/>
          </a:p>
        </p:txBody>
      </p:sp>
    </p:spTree>
    <p:extLst>
      <p:ext uri="{BB962C8B-B14F-4D97-AF65-F5344CB8AC3E}">
        <p14:creationId xmlns:p14="http://schemas.microsoft.com/office/powerpoint/2010/main" val="2758002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5625" y="504503"/>
            <a:ext cx="4039101" cy="1143000"/>
          </a:xfrm>
        </p:spPr>
        <p:txBody>
          <a:bodyPr/>
          <a:lstStyle/>
          <a:p>
            <a:pPr>
              <a:buNone/>
            </a:pPr>
            <a:r>
              <a:rPr lang="en-US" dirty="0"/>
              <a:t>CONCLUSION</a:t>
            </a:r>
            <a:endParaRPr lang="en-IN" dirty="0"/>
          </a:p>
        </p:txBody>
      </p:sp>
      <p:sp>
        <p:nvSpPr>
          <p:cNvPr id="3" name="Content Placeholder 2"/>
          <p:cNvSpPr>
            <a:spLocks noGrp="1"/>
          </p:cNvSpPr>
          <p:nvPr>
            <p:ph sz="quarter" idx="13"/>
          </p:nvPr>
        </p:nvSpPr>
        <p:spPr>
          <a:xfrm>
            <a:off x="2036807" y="1272747"/>
            <a:ext cx="8000999" cy="4856205"/>
          </a:xfrm>
        </p:spPr>
        <p:txBody>
          <a:bodyPr>
            <a:normAutofit/>
          </a:bodyPr>
          <a:lstStyle/>
          <a:p>
            <a:pPr marL="45720" indent="0">
              <a:buNone/>
            </a:pPr>
            <a:endParaRPr lang="en-IN" dirty="0"/>
          </a:p>
          <a:p>
            <a:r>
              <a:rPr lang="en-US" sz="2000" dirty="0">
                <a:latin typeface="Times New Roman" pitchFamily="18" charset="0"/>
                <a:cs typeface="Times New Roman" pitchFamily="18" charset="0"/>
              </a:rPr>
              <a:t>To implement a new real time project called ‘smart geyser’, we have designed a flow chart and architecture of a system. which tells us about working and overall outcome. </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This incorporates different types of sensors, and wireless technologies like Wi-Fi, Bluetooth network with custom application software, fixtures and enclosures to construct the complete test system</a:t>
            </a:r>
            <a:r>
              <a:rPr lang="en-US" dirty="0"/>
              <a:t>. </a:t>
            </a:r>
          </a:p>
          <a:p>
            <a:endParaRPr lang="en-US" dirty="0"/>
          </a:p>
          <a:p>
            <a:r>
              <a:rPr lang="en-US" sz="2000" dirty="0" err="1">
                <a:latin typeface="Times New Roman" pitchFamily="18" charset="0"/>
                <a:cs typeface="Times New Roman" pitchFamily="18" charset="0"/>
              </a:rPr>
              <a:t>Multisim</a:t>
            </a:r>
            <a:r>
              <a:rPr lang="en-US" sz="2000" dirty="0">
                <a:latin typeface="Times New Roman" pitchFamily="18" charset="0"/>
                <a:cs typeface="Times New Roman" pitchFamily="18" charset="0"/>
              </a:rPr>
              <a:t>  helps us easily visualize and understand the behavior of electronics with 30+ intuitive simulated instruments.</a:t>
            </a:r>
          </a:p>
          <a:p>
            <a:endParaRPr lang="en-US" dirty="0"/>
          </a:p>
          <a:p>
            <a:endParaRPr lang="en-US" dirty="0"/>
          </a:p>
          <a:p>
            <a:endParaRPr lang="en-US" dirty="0"/>
          </a:p>
          <a:p>
            <a:endParaRPr lang="en-US" dirty="0"/>
          </a:p>
          <a:p>
            <a:endParaRPr lang="en-US" dirty="0"/>
          </a:p>
          <a:p>
            <a:endParaRPr lang="en-US" dirty="0"/>
          </a:p>
          <a:p>
            <a:endParaRPr lang="en-US" dirty="0"/>
          </a:p>
          <a:p>
            <a:endParaRPr lang="en-IN" dirty="0"/>
          </a:p>
        </p:txBody>
      </p:sp>
      <p:sp>
        <p:nvSpPr>
          <p:cNvPr id="4" name="Date Placeholder 3"/>
          <p:cNvSpPr>
            <a:spLocks noGrp="1"/>
          </p:cNvSpPr>
          <p:nvPr>
            <p:ph type="dt" sz="half" idx="10"/>
          </p:nvPr>
        </p:nvSpPr>
        <p:spPr>
          <a:xfrm>
            <a:off x="1134762" y="6135131"/>
            <a:ext cx="2514600" cy="365125"/>
          </a:xfrm>
        </p:spPr>
        <p:txBody>
          <a:bodyPr/>
          <a:lstStyle/>
          <a:p>
            <a:fld id="{5C7CFF46-D0F0-422D-99F7-22216330EE82}" type="datetime3">
              <a:rPr lang="en-US" smtClean="0">
                <a:solidFill>
                  <a:schemeClr val="tx1"/>
                </a:solidFill>
                <a:latin typeface="Times New Roman" pitchFamily="18" charset="0"/>
                <a:cs typeface="Times New Roman" pitchFamily="18" charset="0"/>
              </a:rPr>
              <a:pPr/>
              <a:t>12 May 2020</a:t>
            </a:fld>
            <a:endParaRPr lang="en-US" dirty="0">
              <a:solidFill>
                <a:schemeClr val="tx1"/>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a:xfrm>
            <a:off x="8839200" y="6098061"/>
            <a:ext cx="1828800" cy="365125"/>
          </a:xfrm>
        </p:spPr>
        <p:txBody>
          <a:bodyPr/>
          <a:lstStyle/>
          <a:p>
            <a:fld id="{D7E63A33-8271-4DD0-9C48-789913D7C115}" type="slidenum">
              <a:rPr lang="en-US" smtClean="0">
                <a:solidFill>
                  <a:schemeClr val="tx1"/>
                </a:solidFill>
                <a:latin typeface="Times New Roman" pitchFamily="18" charset="0"/>
                <a:cs typeface="Times New Roman" pitchFamily="18" charset="0"/>
              </a:rPr>
              <a:pPr/>
              <a:t>26</a:t>
            </a:fld>
            <a:endParaRPr lang="en-US" dirty="0">
              <a:solidFill>
                <a:schemeClr val="tx1"/>
              </a:solidFill>
              <a:latin typeface="Times New Roman" pitchFamily="18" charset="0"/>
              <a:cs typeface="Times New Roman" pitchFamily="18" charset="0"/>
            </a:endParaRPr>
          </a:p>
        </p:txBody>
      </p:sp>
      <p:sp>
        <p:nvSpPr>
          <p:cNvPr id="6" name="Footer Placeholder 5"/>
          <p:cNvSpPr>
            <a:spLocks noGrp="1"/>
          </p:cNvSpPr>
          <p:nvPr>
            <p:ph type="ftr" sz="quarter" idx="11"/>
          </p:nvPr>
        </p:nvSpPr>
        <p:spPr>
          <a:xfrm>
            <a:off x="4267200" y="6147487"/>
            <a:ext cx="4534931" cy="365125"/>
          </a:xfrm>
        </p:spPr>
        <p:txBody>
          <a:bodyPr/>
          <a:lstStyle/>
          <a:p>
            <a:r>
              <a:rPr lang="en-US" dirty="0">
                <a:solidFill>
                  <a:schemeClr val="tx1"/>
                </a:solidFill>
                <a:latin typeface="Times New Roman" pitchFamily="18" charset="0"/>
                <a:cs typeface="Times New Roman" pitchFamily="18" charset="0"/>
              </a:rPr>
              <a:t>Department of Electronics and Communication Engineering, KSSEM</a:t>
            </a:r>
          </a:p>
        </p:txBody>
      </p:sp>
    </p:spTree>
    <p:extLst>
      <p:ext uri="{BB962C8B-B14F-4D97-AF65-F5344CB8AC3E}">
        <p14:creationId xmlns:p14="http://schemas.microsoft.com/office/powerpoint/2010/main" val="2360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F317ED-FAFE-4494-A727-A5E3F0A720C5}"/>
              </a:ext>
            </a:extLst>
          </p:cNvPr>
          <p:cNvSpPr>
            <a:spLocks noGrp="1"/>
          </p:cNvSpPr>
          <p:nvPr>
            <p:ph type="dt" sz="half" idx="10"/>
          </p:nvPr>
        </p:nvSpPr>
        <p:spPr/>
        <p:txBody>
          <a:bodyPr/>
          <a:lstStyle/>
          <a:p>
            <a:fld id="{E5DE0A51-C451-489A-B5DC-D9BAF0CF2FEA}" type="datetime1">
              <a:rPr lang="en-IN" smtClean="0"/>
              <a:t>12-05-2020</a:t>
            </a:fld>
            <a:endParaRPr lang="en-IN" dirty="0"/>
          </a:p>
        </p:txBody>
      </p:sp>
      <p:sp>
        <p:nvSpPr>
          <p:cNvPr id="3" name="Footer Placeholder 2">
            <a:extLst>
              <a:ext uri="{FF2B5EF4-FFF2-40B4-BE49-F238E27FC236}">
                <a16:creationId xmlns:a16="http://schemas.microsoft.com/office/drawing/2014/main" id="{CC8214BA-75E5-4C95-A8A3-886B5F5403F7}"/>
              </a:ext>
            </a:extLst>
          </p:cNvPr>
          <p:cNvSpPr>
            <a:spLocks noGrp="1"/>
          </p:cNvSpPr>
          <p:nvPr>
            <p:ph type="ftr" sz="quarter" idx="11"/>
          </p:nvPr>
        </p:nvSpPr>
        <p:spPr/>
        <p:txBody>
          <a:bodyPr/>
          <a:lstStyle/>
          <a:p>
            <a:r>
              <a:rPr lang="en-IN" dirty="0"/>
              <a:t>Dept. of Electronics and Communication Engineering, KSSEM</a:t>
            </a:r>
          </a:p>
        </p:txBody>
      </p:sp>
      <p:sp>
        <p:nvSpPr>
          <p:cNvPr id="4" name="Slide Number Placeholder 3">
            <a:extLst>
              <a:ext uri="{FF2B5EF4-FFF2-40B4-BE49-F238E27FC236}">
                <a16:creationId xmlns:a16="http://schemas.microsoft.com/office/drawing/2014/main" id="{5749B870-7FE0-489B-B5E6-B6B699826CFD}"/>
              </a:ext>
            </a:extLst>
          </p:cNvPr>
          <p:cNvSpPr>
            <a:spLocks noGrp="1"/>
          </p:cNvSpPr>
          <p:nvPr>
            <p:ph type="sldNum" sz="quarter" idx="12"/>
          </p:nvPr>
        </p:nvSpPr>
        <p:spPr/>
        <p:txBody>
          <a:bodyPr/>
          <a:lstStyle/>
          <a:p>
            <a:fld id="{8AD3EB5C-A762-4BF9-B425-BC00CA2305E3}" type="slidenum">
              <a:rPr lang="en-IN" smtClean="0"/>
              <a:t>27</a:t>
            </a:fld>
            <a:endParaRPr lang="en-IN" dirty="0"/>
          </a:p>
        </p:txBody>
      </p:sp>
      <p:sp>
        <p:nvSpPr>
          <p:cNvPr id="5" name="TextBox 4">
            <a:extLst>
              <a:ext uri="{FF2B5EF4-FFF2-40B4-BE49-F238E27FC236}">
                <a16:creationId xmlns:a16="http://schemas.microsoft.com/office/drawing/2014/main" id="{7D39DEC3-389D-43B5-91D9-39E24D7D0164}"/>
              </a:ext>
            </a:extLst>
          </p:cNvPr>
          <p:cNvSpPr txBox="1"/>
          <p:nvPr/>
        </p:nvSpPr>
        <p:spPr>
          <a:xfrm>
            <a:off x="3945834" y="2413337"/>
            <a:ext cx="4300331" cy="1015663"/>
          </a:xfrm>
          <a:prstGeom prst="rect">
            <a:avLst/>
          </a:prstGeom>
          <a:noFill/>
        </p:spPr>
        <p:txBody>
          <a:bodyPr wrap="square" rtlCol="0">
            <a:spAutoFit/>
          </a:bodyPr>
          <a:lstStyle/>
          <a:p>
            <a:pPr algn="ctr"/>
            <a:r>
              <a:rPr lang="en-IN" sz="6000" dirty="0">
                <a:ln>
                  <a:solidFill>
                    <a:srgbClr val="0033CC"/>
                  </a:solidFill>
                </a:ln>
                <a:effectLst/>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57415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5">
                                            <p:txEl>
                                              <p:pRg st="0" end="0"/>
                                            </p:txEl>
                                          </p:spTgt>
                                        </p:tgtEl>
                                      </p:cBhvr>
                                    </p:animEffect>
                                    <p:set>
                                      <p:cBhvr>
                                        <p:cTn id="7" dur="1" fill="hold">
                                          <p:stCondLst>
                                            <p:cond delay="499"/>
                                          </p:stCondLst>
                                        </p:cTn>
                                        <p:tgtEl>
                                          <p:spTgt spid="5">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392C7-57A0-440C-A1A6-A7C256850D68}"/>
              </a:ext>
            </a:extLst>
          </p:cNvPr>
          <p:cNvSpPr txBox="1">
            <a:spLocks/>
          </p:cNvSpPr>
          <p:nvPr/>
        </p:nvSpPr>
        <p:spPr>
          <a:xfrm>
            <a:off x="1592435" y="501650"/>
            <a:ext cx="4653790" cy="76041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ltLang="en-US" sz="3200" b="1" dirty="0">
                <a:latin typeface="Times New Roman" panose="02020603050405020304" pitchFamily="18" charset="0"/>
                <a:cs typeface="Times New Roman" panose="02020603050405020304" pitchFamily="18" charset="0"/>
              </a:rPr>
              <a:t>Outline</a:t>
            </a:r>
          </a:p>
        </p:txBody>
      </p:sp>
      <p:sp>
        <p:nvSpPr>
          <p:cNvPr id="3" name="Content Placeholder 2">
            <a:extLst>
              <a:ext uri="{FF2B5EF4-FFF2-40B4-BE49-F238E27FC236}">
                <a16:creationId xmlns:a16="http://schemas.microsoft.com/office/drawing/2014/main" id="{58A1CC19-9824-4361-B996-50BAE616436E}"/>
              </a:ext>
            </a:extLst>
          </p:cNvPr>
          <p:cNvSpPr txBox="1">
            <a:spLocks/>
          </p:cNvSpPr>
          <p:nvPr/>
        </p:nvSpPr>
        <p:spPr>
          <a:xfrm>
            <a:off x="1592435" y="1262062"/>
            <a:ext cx="7538313" cy="471466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defRPr/>
            </a:pPr>
            <a:r>
              <a:rPr lang="en-US" sz="2000" dirty="0">
                <a:latin typeface="Times New Roman" pitchFamily="18" charset="0"/>
                <a:cs typeface="Times New Roman" pitchFamily="18" charset="0"/>
              </a:rPr>
              <a:t>About Company</a:t>
            </a:r>
          </a:p>
          <a:p>
            <a:pPr>
              <a:buFont typeface="Wingdings" panose="05000000000000000000" pitchFamily="2" charset="2"/>
              <a:buChar char="§"/>
              <a:defRPr/>
            </a:pPr>
            <a:r>
              <a:rPr lang="en-US" sz="2000" dirty="0">
                <a:latin typeface="Times New Roman" pitchFamily="18" charset="0"/>
                <a:cs typeface="Times New Roman" pitchFamily="18" charset="0"/>
              </a:rPr>
              <a:t>Work assigned</a:t>
            </a:r>
          </a:p>
          <a:p>
            <a:pPr>
              <a:buFont typeface="Wingdings" panose="05000000000000000000" pitchFamily="2" charset="2"/>
              <a:buChar char="§"/>
              <a:defRPr/>
            </a:pPr>
            <a:r>
              <a:rPr lang="en-US" sz="2000" dirty="0">
                <a:latin typeface="Times New Roman" pitchFamily="18" charset="0"/>
                <a:cs typeface="Times New Roman" pitchFamily="18" charset="0"/>
              </a:rPr>
              <a:t>Introduction</a:t>
            </a:r>
          </a:p>
          <a:p>
            <a:pPr>
              <a:buFont typeface="Wingdings" panose="05000000000000000000" pitchFamily="2" charset="2"/>
              <a:buChar char="§"/>
              <a:defRPr/>
            </a:pPr>
            <a:r>
              <a:rPr lang="en-US" sz="2000" dirty="0">
                <a:latin typeface="Times New Roman" pitchFamily="18" charset="0"/>
                <a:cs typeface="Times New Roman" pitchFamily="18" charset="0"/>
              </a:rPr>
              <a:t>Types of Geysers</a:t>
            </a:r>
          </a:p>
          <a:p>
            <a:pPr>
              <a:buFont typeface="Wingdings" panose="05000000000000000000" pitchFamily="2" charset="2"/>
              <a:buChar char="§"/>
              <a:defRPr/>
            </a:pPr>
            <a:r>
              <a:rPr lang="en-US" sz="2000" dirty="0">
                <a:latin typeface="Times New Roman" pitchFamily="18" charset="0"/>
                <a:cs typeface="Times New Roman" pitchFamily="18" charset="0"/>
              </a:rPr>
              <a:t>Requirements for the system </a:t>
            </a:r>
          </a:p>
          <a:p>
            <a:pPr>
              <a:buFont typeface="Wingdings" panose="05000000000000000000" pitchFamily="2" charset="2"/>
              <a:buChar char="§"/>
              <a:defRPr/>
            </a:pPr>
            <a:r>
              <a:rPr lang="en-US" sz="2000" dirty="0">
                <a:latin typeface="Times New Roman" pitchFamily="18" charset="0"/>
                <a:cs typeface="Times New Roman" pitchFamily="18" charset="0"/>
              </a:rPr>
              <a:t>Block Diagram, Working &amp; Flow Chart</a:t>
            </a:r>
          </a:p>
          <a:p>
            <a:pPr>
              <a:buFont typeface="Wingdings" panose="05000000000000000000" pitchFamily="2" charset="2"/>
              <a:buChar char="§"/>
              <a:defRPr/>
            </a:pPr>
            <a:r>
              <a:rPr lang="en-US" sz="2000" dirty="0">
                <a:latin typeface="Times New Roman" pitchFamily="18" charset="0"/>
                <a:cs typeface="Times New Roman" pitchFamily="18" charset="0"/>
              </a:rPr>
              <a:t>Multisim</a:t>
            </a:r>
          </a:p>
          <a:p>
            <a:pPr>
              <a:buFont typeface="Wingdings" panose="05000000000000000000" pitchFamily="2" charset="2"/>
              <a:buChar char="§"/>
              <a:defRPr/>
            </a:pPr>
            <a:r>
              <a:rPr lang="en-US" sz="2000" dirty="0">
                <a:latin typeface="Times New Roman" pitchFamily="18" charset="0"/>
                <a:cs typeface="Times New Roman" pitchFamily="18" charset="0"/>
              </a:rPr>
              <a:t>Steps to build a circuit</a:t>
            </a:r>
          </a:p>
          <a:p>
            <a:pPr>
              <a:buFont typeface="Wingdings" panose="05000000000000000000" pitchFamily="2" charset="2"/>
              <a:buChar char="§"/>
              <a:defRPr/>
            </a:pPr>
            <a:r>
              <a:rPr lang="en-US" sz="2000" dirty="0">
                <a:latin typeface="Times New Roman" pitchFamily="18" charset="0"/>
                <a:cs typeface="Times New Roman" pitchFamily="18" charset="0"/>
              </a:rPr>
              <a:t>Applications</a:t>
            </a:r>
          </a:p>
        </p:txBody>
      </p:sp>
      <p:sp>
        <p:nvSpPr>
          <p:cNvPr id="4" name="Date Placeholder 3">
            <a:extLst>
              <a:ext uri="{FF2B5EF4-FFF2-40B4-BE49-F238E27FC236}">
                <a16:creationId xmlns:a16="http://schemas.microsoft.com/office/drawing/2014/main" id="{2247F371-235D-4E83-9067-1017B15C4DA0}"/>
              </a:ext>
            </a:extLst>
          </p:cNvPr>
          <p:cNvSpPr>
            <a:spLocks noGrp="1"/>
          </p:cNvSpPr>
          <p:nvPr>
            <p:ph type="dt" sz="half" idx="10"/>
          </p:nvPr>
        </p:nvSpPr>
        <p:spPr/>
        <p:txBody>
          <a:bodyPr/>
          <a:lstStyle/>
          <a:p>
            <a:fld id="{45254712-BFEF-4616-BE41-4F38FAD3FBF2}" type="datetime1">
              <a:rPr lang="en-IN" smtClean="0">
                <a:latin typeface="Times New Roman" panose="02020603050405020304" pitchFamily="18" charset="0"/>
                <a:cs typeface="Times New Roman" panose="02020603050405020304" pitchFamily="18" charset="0"/>
              </a:rPr>
              <a:t>12-05-2020</a:t>
            </a:fld>
            <a:endParaRPr lang="en-IN"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28CB1EB9-40C7-4F59-99D4-417CBC5BF297}"/>
              </a:ext>
            </a:extLst>
          </p:cNvPr>
          <p:cNvSpPr>
            <a:spLocks noGrp="1"/>
          </p:cNvSpPr>
          <p:nvPr>
            <p:ph type="ftr" sz="quarter" idx="11"/>
          </p:nvPr>
        </p:nvSpPr>
        <p:spPr/>
        <p:txBody>
          <a:bodyPr/>
          <a:lstStyle/>
          <a:p>
            <a:r>
              <a:rPr lang="en-IN" dirty="0">
                <a:latin typeface="Times New Roman" panose="02020603050405020304" pitchFamily="18" charset="0"/>
                <a:cs typeface="Times New Roman" panose="02020603050405020304" pitchFamily="18" charset="0"/>
              </a:rPr>
              <a:t>Dept. of Electronics and Communication Engineering, KSSEM</a:t>
            </a:r>
          </a:p>
        </p:txBody>
      </p:sp>
      <p:sp>
        <p:nvSpPr>
          <p:cNvPr id="6" name="Slide Number Placeholder 5">
            <a:extLst>
              <a:ext uri="{FF2B5EF4-FFF2-40B4-BE49-F238E27FC236}">
                <a16:creationId xmlns:a16="http://schemas.microsoft.com/office/drawing/2014/main" id="{DE0DC3FA-E60C-4847-9E4A-2A46E174D1F2}"/>
              </a:ext>
            </a:extLst>
          </p:cNvPr>
          <p:cNvSpPr>
            <a:spLocks noGrp="1"/>
          </p:cNvSpPr>
          <p:nvPr>
            <p:ph type="sldNum" sz="quarter" idx="12"/>
          </p:nvPr>
        </p:nvSpPr>
        <p:spPr/>
        <p:txBody>
          <a:bodyPr/>
          <a:lstStyle/>
          <a:p>
            <a:fld id="{8AD3EB5C-A762-4BF9-B425-BC00CA2305E3}" type="slidenum">
              <a:rPr lang="en-IN" smtClean="0">
                <a:latin typeface="Times New Roman" panose="02020603050405020304" pitchFamily="18" charset="0"/>
                <a:cs typeface="Times New Roman" panose="02020603050405020304" pitchFamily="18" charset="0"/>
              </a:rPr>
              <a:t>3</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371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40F739-16AF-4D7D-8A1E-DD4CE99973A7}"/>
              </a:ext>
            </a:extLst>
          </p:cNvPr>
          <p:cNvSpPr>
            <a:spLocks noGrp="1"/>
          </p:cNvSpPr>
          <p:nvPr>
            <p:ph type="dt" sz="half" idx="10"/>
          </p:nvPr>
        </p:nvSpPr>
        <p:spPr/>
        <p:txBody>
          <a:bodyPr/>
          <a:lstStyle/>
          <a:p>
            <a:fld id="{D60763F9-8966-420F-8EE8-54DCC4F94737}" type="datetime1">
              <a:rPr lang="en-IN" smtClean="0">
                <a:latin typeface="Times New Roman" panose="02020603050405020304" pitchFamily="18" charset="0"/>
                <a:cs typeface="Times New Roman" panose="02020603050405020304" pitchFamily="18" charset="0"/>
              </a:rPr>
              <a:t>12-05-2020</a:t>
            </a:fld>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7D1B3653-5794-4622-BDC9-02BD9B926E76}"/>
              </a:ext>
            </a:extLst>
          </p:cNvPr>
          <p:cNvSpPr>
            <a:spLocks noGrp="1"/>
          </p:cNvSpPr>
          <p:nvPr>
            <p:ph type="ftr" sz="quarter" idx="11"/>
          </p:nvPr>
        </p:nvSpPr>
        <p:spPr/>
        <p:txBody>
          <a:bodyPr/>
          <a:lstStyle/>
          <a:p>
            <a:r>
              <a:rPr lang="en-IN" dirty="0">
                <a:latin typeface="Times New Roman" panose="02020603050405020304" pitchFamily="18" charset="0"/>
                <a:cs typeface="Times New Roman" panose="02020603050405020304" pitchFamily="18" charset="0"/>
              </a:rPr>
              <a:t>Dept. of Electronics and Communication Engineering, KSSEM</a:t>
            </a:r>
          </a:p>
        </p:txBody>
      </p:sp>
      <p:sp>
        <p:nvSpPr>
          <p:cNvPr id="4" name="Slide Number Placeholder 3">
            <a:extLst>
              <a:ext uri="{FF2B5EF4-FFF2-40B4-BE49-F238E27FC236}">
                <a16:creationId xmlns:a16="http://schemas.microsoft.com/office/drawing/2014/main" id="{2026335A-F9A3-498A-8911-D246F86DA5DF}"/>
              </a:ext>
            </a:extLst>
          </p:cNvPr>
          <p:cNvSpPr>
            <a:spLocks noGrp="1"/>
          </p:cNvSpPr>
          <p:nvPr>
            <p:ph type="sldNum" sz="quarter" idx="12"/>
          </p:nvPr>
        </p:nvSpPr>
        <p:spPr/>
        <p:txBody>
          <a:bodyPr/>
          <a:lstStyle/>
          <a:p>
            <a:fld id="{8AD3EB5C-A762-4BF9-B425-BC00CA2305E3}" type="slidenum">
              <a:rPr lang="en-IN" smtClean="0">
                <a:latin typeface="Times New Roman" panose="02020603050405020304" pitchFamily="18" charset="0"/>
                <a:cs typeface="Times New Roman" panose="02020603050405020304" pitchFamily="18" charset="0"/>
              </a:rPr>
              <a:t>4</a:t>
            </a:fld>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4113E2D-7268-4D4C-83D1-FDF2D20452F1}"/>
              </a:ext>
            </a:extLst>
          </p:cNvPr>
          <p:cNvSpPr txBox="1"/>
          <p:nvPr/>
        </p:nvSpPr>
        <p:spPr>
          <a:xfrm>
            <a:off x="4301988" y="714974"/>
            <a:ext cx="3578087"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About Company</a:t>
            </a:r>
          </a:p>
        </p:txBody>
      </p:sp>
      <p:sp>
        <p:nvSpPr>
          <p:cNvPr id="6" name="TextBox 5">
            <a:extLst>
              <a:ext uri="{FF2B5EF4-FFF2-40B4-BE49-F238E27FC236}">
                <a16:creationId xmlns:a16="http://schemas.microsoft.com/office/drawing/2014/main" id="{2D7CFE8F-6A65-4952-AC50-4FE794066B21}"/>
              </a:ext>
            </a:extLst>
          </p:cNvPr>
          <p:cNvSpPr txBox="1"/>
          <p:nvPr/>
        </p:nvSpPr>
        <p:spPr>
          <a:xfrm>
            <a:off x="838200" y="1661866"/>
            <a:ext cx="10505664" cy="3043397"/>
          </a:xfrm>
          <a:prstGeom prst="rect">
            <a:avLst/>
          </a:prstGeom>
          <a:noFill/>
        </p:spPr>
        <p:txBody>
          <a:bodyPr wrap="square" rtlCol="0">
            <a:spAutoFit/>
          </a:bodyPr>
          <a:lstStyle/>
          <a:p>
            <a:pPr algn="just">
              <a:lnSpc>
                <a:spcPct val="150000"/>
              </a:lnSpc>
            </a:pPr>
            <a:r>
              <a:rPr lang="en-US" sz="2000" b="1" dirty="0">
                <a:latin typeface="Times New Roman" panose="02020603050405020304" pitchFamily="18" charset="0"/>
                <a:cs typeface="Times New Roman" panose="02020603050405020304" pitchFamily="18" charset="0"/>
              </a:rPr>
              <a:t>Access6</a:t>
            </a:r>
            <a:r>
              <a:rPr lang="en-US" sz="2000" dirty="0">
                <a:latin typeface="Times New Roman" panose="02020603050405020304" pitchFamily="18" charset="0"/>
                <a:cs typeface="Times New Roman" panose="02020603050405020304" pitchFamily="18" charset="0"/>
              </a:rPr>
              <a:t> is a Global Information and Technology Company. We have clear philosophy of </a:t>
            </a:r>
            <a:r>
              <a:rPr lang="en-US" sz="2000" b="1" dirty="0">
                <a:latin typeface="Times New Roman" panose="02020603050405020304" pitchFamily="18" charset="0"/>
                <a:cs typeface="Times New Roman" panose="02020603050405020304" pitchFamily="18" charset="0"/>
              </a:rPr>
              <a:t>“Connecting Dots…”  </a:t>
            </a:r>
            <a:r>
              <a:rPr lang="en-US" sz="2000" dirty="0">
                <a:latin typeface="Times New Roman" panose="02020603050405020304" pitchFamily="18" charset="0"/>
                <a:cs typeface="Times New Roman" panose="02020603050405020304" pitchFamily="18" charset="0"/>
              </a:rPr>
              <a:t>which aims to do business and provide complete satisfaction to customers by practicing best practices by understanding the business needs and providing subsequent solution to the Clients, we aim to evolve as a complete and ‘</a:t>
            </a:r>
            <a:r>
              <a:rPr lang="en-US" sz="2000" b="1" dirty="0">
                <a:latin typeface="Times New Roman" panose="02020603050405020304" pitchFamily="18" charset="0"/>
                <a:cs typeface="Times New Roman" panose="02020603050405020304" pitchFamily="18" charset="0"/>
              </a:rPr>
              <a:t>One Stop Information and Technology Company</a:t>
            </a:r>
            <a:r>
              <a:rPr lang="en-US" sz="2000" dirty="0">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a:p>
            <a:pPr algn="just">
              <a:lnSpc>
                <a:spcPct val="150000"/>
              </a:lnSpc>
            </a:pPr>
            <a:endParaRPr lang="en-IN" dirty="0">
              <a:latin typeface="Times New Roman" panose="02020603050405020304" pitchFamily="18" charset="0"/>
              <a:cs typeface="Times New Roman" panose="02020603050405020304" pitchFamily="18" charset="0"/>
            </a:endParaRPr>
          </a:p>
        </p:txBody>
      </p:sp>
      <p:pic>
        <p:nvPicPr>
          <p:cNvPr id="7" name="Picture 2">
            <a:extLst>
              <a:ext uri="{FF2B5EF4-FFF2-40B4-BE49-F238E27FC236}">
                <a16:creationId xmlns:a16="http://schemas.microsoft.com/office/drawing/2014/main" id="{8450D8F4-ED17-47FB-943C-93F27FF8FE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4127" y="4120885"/>
            <a:ext cx="4373808" cy="724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980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8D922E-9168-4712-B0FB-1D742A32D265}"/>
              </a:ext>
            </a:extLst>
          </p:cNvPr>
          <p:cNvSpPr>
            <a:spLocks noGrp="1"/>
          </p:cNvSpPr>
          <p:nvPr>
            <p:ph type="dt" sz="half" idx="10"/>
          </p:nvPr>
        </p:nvSpPr>
        <p:spPr/>
        <p:txBody>
          <a:bodyPr/>
          <a:lstStyle/>
          <a:p>
            <a:fld id="{E5DE0A51-C451-489A-B5DC-D9BAF0CF2FEA}" type="datetime1">
              <a:rPr lang="en-IN" smtClean="0">
                <a:latin typeface="Times New Roman" panose="02020603050405020304" pitchFamily="18" charset="0"/>
                <a:cs typeface="Times New Roman" panose="02020603050405020304" pitchFamily="18" charset="0"/>
              </a:rPr>
              <a:t>12-05-2020</a:t>
            </a:fld>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886EF1F5-3F20-4705-B499-9C9DBE1A8E27}"/>
              </a:ext>
            </a:extLst>
          </p:cNvPr>
          <p:cNvSpPr>
            <a:spLocks noGrp="1"/>
          </p:cNvSpPr>
          <p:nvPr>
            <p:ph type="ftr" sz="quarter" idx="11"/>
          </p:nvPr>
        </p:nvSpPr>
        <p:spPr/>
        <p:txBody>
          <a:bodyPr/>
          <a:lstStyle/>
          <a:p>
            <a:r>
              <a:rPr lang="en-IN" dirty="0">
                <a:latin typeface="Times New Roman" panose="02020603050405020304" pitchFamily="18" charset="0"/>
                <a:cs typeface="Times New Roman" panose="02020603050405020304" pitchFamily="18" charset="0"/>
              </a:rPr>
              <a:t>Dept. of Electronics and Communication Engineering, KSSEM</a:t>
            </a:r>
          </a:p>
        </p:txBody>
      </p:sp>
      <p:sp>
        <p:nvSpPr>
          <p:cNvPr id="4" name="Slide Number Placeholder 3">
            <a:extLst>
              <a:ext uri="{FF2B5EF4-FFF2-40B4-BE49-F238E27FC236}">
                <a16:creationId xmlns:a16="http://schemas.microsoft.com/office/drawing/2014/main" id="{F9907769-6557-4706-BE7C-A9D7647A97DA}"/>
              </a:ext>
            </a:extLst>
          </p:cNvPr>
          <p:cNvSpPr>
            <a:spLocks noGrp="1"/>
          </p:cNvSpPr>
          <p:nvPr>
            <p:ph type="sldNum" sz="quarter" idx="12"/>
          </p:nvPr>
        </p:nvSpPr>
        <p:spPr/>
        <p:txBody>
          <a:bodyPr/>
          <a:lstStyle/>
          <a:p>
            <a:fld id="{8AD3EB5C-A762-4BF9-B425-BC00CA2305E3}" type="slidenum">
              <a:rPr lang="en-IN" smtClean="0">
                <a:latin typeface="Times New Roman" panose="02020603050405020304" pitchFamily="18" charset="0"/>
                <a:cs typeface="Times New Roman" panose="02020603050405020304" pitchFamily="18" charset="0"/>
              </a:rPr>
              <a:t>5</a:t>
            </a:fld>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3C765C3-041B-4FFF-820B-EF2EC7577964}"/>
              </a:ext>
            </a:extLst>
          </p:cNvPr>
          <p:cNvSpPr txBox="1"/>
          <p:nvPr/>
        </p:nvSpPr>
        <p:spPr>
          <a:xfrm>
            <a:off x="4257260" y="311377"/>
            <a:ext cx="3680795" cy="1569660"/>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Company Offers</a:t>
            </a:r>
          </a:p>
          <a:p>
            <a:endParaRPr lang="en-IN" sz="3200" dirty="0">
              <a:solidFill>
                <a:schemeClr val="accent1">
                  <a:lumMod val="75000"/>
                </a:schemeClr>
              </a:solidFill>
              <a:latin typeface="Times New Roman" panose="02020603050405020304" pitchFamily="18" charset="0"/>
              <a:cs typeface="Times New Roman" panose="02020603050405020304" pitchFamily="18" charset="0"/>
            </a:endParaRPr>
          </a:p>
          <a:p>
            <a:endParaRPr lang="en-IN" sz="32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4" name="Flowchart: Process 13">
            <a:extLst>
              <a:ext uri="{FF2B5EF4-FFF2-40B4-BE49-F238E27FC236}">
                <a16:creationId xmlns:a16="http://schemas.microsoft.com/office/drawing/2014/main" id="{640D3BC3-E7B3-4894-807F-FAC705D4AA4B}"/>
              </a:ext>
            </a:extLst>
          </p:cNvPr>
          <p:cNvSpPr/>
          <p:nvPr/>
        </p:nvSpPr>
        <p:spPr>
          <a:xfrm>
            <a:off x="203337" y="1250398"/>
            <a:ext cx="11785326" cy="754452"/>
          </a:xfrm>
          <a:prstGeom prst="flowChartProcess">
            <a:avLst/>
          </a:prstGeom>
          <a:solidFill>
            <a:srgbClr val="D600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t>Access6 Technologies offers:</a:t>
            </a:r>
          </a:p>
          <a:p>
            <a:endParaRPr lang="en-IN" b="1" dirty="0"/>
          </a:p>
        </p:txBody>
      </p:sp>
      <p:sp>
        <p:nvSpPr>
          <p:cNvPr id="7" name="Rectangle 6">
            <a:extLst>
              <a:ext uri="{FF2B5EF4-FFF2-40B4-BE49-F238E27FC236}">
                <a16:creationId xmlns:a16="http://schemas.microsoft.com/office/drawing/2014/main" id="{89A71A6D-FFA4-4A08-BED8-8CE11EE842D8}"/>
              </a:ext>
            </a:extLst>
          </p:cNvPr>
          <p:cNvSpPr/>
          <p:nvPr/>
        </p:nvSpPr>
        <p:spPr>
          <a:xfrm>
            <a:off x="363607" y="1868553"/>
            <a:ext cx="2273575" cy="3882892"/>
          </a:xfrm>
          <a:prstGeom prst="rect">
            <a:avLst/>
          </a:prstGeom>
          <a:solidFill>
            <a:srgbClr val="FF0066"/>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sz="1600" dirty="0">
              <a:solidFill>
                <a:schemeClr val="bg1"/>
              </a:solidFill>
            </a:endParaRPr>
          </a:p>
          <a:p>
            <a:pPr algn="ctr"/>
            <a:endParaRPr lang="en-IN" sz="1600" dirty="0">
              <a:solidFill>
                <a:schemeClr val="bg1"/>
              </a:solidFill>
            </a:endParaRPr>
          </a:p>
          <a:p>
            <a:pPr algn="ctr">
              <a:lnSpc>
                <a:spcPct val="150000"/>
              </a:lnSpc>
            </a:pPr>
            <a:endParaRPr lang="en-IN" sz="1600" dirty="0">
              <a:solidFill>
                <a:schemeClr val="bg1"/>
              </a:solidFill>
              <a:latin typeface="Times New Roman" panose="02020603050405020304" pitchFamily="18" charset="0"/>
              <a:cs typeface="Times New Roman" panose="02020603050405020304" pitchFamily="18" charset="0"/>
            </a:endParaRPr>
          </a:p>
          <a:p>
            <a:pPr algn="ctr"/>
            <a:r>
              <a:rPr lang="en-IN" b="1" dirty="0">
                <a:solidFill>
                  <a:schemeClr val="bg1"/>
                </a:solidFill>
                <a:latin typeface="Times New Roman" panose="02020603050405020304" pitchFamily="18" charset="0"/>
                <a:cs typeface="Times New Roman" panose="02020603050405020304" pitchFamily="18" charset="0"/>
              </a:rPr>
              <a:t>Products Development</a:t>
            </a:r>
          </a:p>
          <a:p>
            <a:pPr marL="285750" indent="-285750">
              <a:lnSpc>
                <a:spcPct val="150000"/>
              </a:lnSpc>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IoT</a:t>
            </a:r>
          </a:p>
          <a:p>
            <a:pPr marL="285750" indent="-285750">
              <a:lnSpc>
                <a:spcPct val="150000"/>
              </a:lnSpc>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ERP</a:t>
            </a:r>
          </a:p>
          <a:p>
            <a:pPr marL="285750" indent="-285750">
              <a:lnSpc>
                <a:spcPct val="150000"/>
              </a:lnSpc>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CRM</a:t>
            </a:r>
          </a:p>
          <a:p>
            <a:pPr marL="285750" indent="-285750">
              <a:lnSpc>
                <a:spcPct val="150000"/>
              </a:lnSpc>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Web Applications</a:t>
            </a:r>
          </a:p>
          <a:p>
            <a:pPr marL="285750" indent="-285750">
              <a:lnSpc>
                <a:spcPct val="150000"/>
              </a:lnSpc>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Android, IOS and Hybrid</a:t>
            </a:r>
          </a:p>
          <a:p>
            <a:endParaRPr lang="en-IN" sz="1600" dirty="0"/>
          </a:p>
          <a:p>
            <a:endParaRPr lang="en-IN" sz="1600" dirty="0"/>
          </a:p>
          <a:p>
            <a:endParaRPr lang="en-IN" sz="1600" dirty="0"/>
          </a:p>
          <a:p>
            <a:endParaRPr lang="en-IN" sz="1600" dirty="0"/>
          </a:p>
          <a:p>
            <a:endParaRPr lang="en-IN" sz="1600" dirty="0"/>
          </a:p>
        </p:txBody>
      </p:sp>
      <p:sp>
        <p:nvSpPr>
          <p:cNvPr id="12" name="Flowchart: Document 11">
            <a:extLst>
              <a:ext uri="{FF2B5EF4-FFF2-40B4-BE49-F238E27FC236}">
                <a16:creationId xmlns:a16="http://schemas.microsoft.com/office/drawing/2014/main" id="{C4E8812D-25B5-4F6F-BB01-7B95AFE0E129}"/>
              </a:ext>
            </a:extLst>
          </p:cNvPr>
          <p:cNvSpPr/>
          <p:nvPr/>
        </p:nvSpPr>
        <p:spPr>
          <a:xfrm>
            <a:off x="8203101" y="1468636"/>
            <a:ext cx="3635236" cy="3302145"/>
          </a:xfrm>
          <a:prstGeom prst="flowChartDocument">
            <a:avLst/>
          </a:prstGeom>
          <a:solidFill>
            <a:srgbClr val="0070C0"/>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8" name="Rectangle 7">
            <a:extLst>
              <a:ext uri="{FF2B5EF4-FFF2-40B4-BE49-F238E27FC236}">
                <a16:creationId xmlns:a16="http://schemas.microsoft.com/office/drawing/2014/main" id="{43A1D3D6-F20D-40FB-AFFB-9457476ED328}"/>
              </a:ext>
            </a:extLst>
          </p:cNvPr>
          <p:cNvSpPr/>
          <p:nvPr/>
        </p:nvSpPr>
        <p:spPr>
          <a:xfrm>
            <a:off x="5290933" y="1855303"/>
            <a:ext cx="2416864" cy="3896142"/>
          </a:xfrm>
          <a:prstGeom prst="rect">
            <a:avLst/>
          </a:prstGeom>
          <a:solidFill>
            <a:srgbClr val="FF9900"/>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en-IN" b="1" dirty="0">
                <a:solidFill>
                  <a:schemeClr val="bg1"/>
                </a:solidFill>
                <a:latin typeface="Times New Roman" panose="02020603050405020304" pitchFamily="18" charset="0"/>
                <a:cs typeface="Times New Roman" panose="02020603050405020304" pitchFamily="18" charset="0"/>
              </a:rPr>
              <a:t>Staffing and Placements</a:t>
            </a:r>
          </a:p>
          <a:p>
            <a:pPr marL="285750" indent="-285750">
              <a:lnSpc>
                <a:spcPct val="150000"/>
              </a:lnSpc>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Graduate Hire</a:t>
            </a:r>
          </a:p>
          <a:p>
            <a:pPr marL="285750" indent="-285750">
              <a:lnSpc>
                <a:spcPct val="150000"/>
              </a:lnSpc>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Technology Specific</a:t>
            </a:r>
          </a:p>
          <a:p>
            <a:pPr marL="285750" indent="-285750">
              <a:lnSpc>
                <a:spcPct val="150000"/>
              </a:lnSpc>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Project Specific</a:t>
            </a:r>
          </a:p>
          <a:p>
            <a:pPr marL="285750" indent="-285750">
              <a:lnSpc>
                <a:spcPct val="150000"/>
              </a:lnSpc>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Experienced- Technical</a:t>
            </a:r>
          </a:p>
          <a:p>
            <a:pPr marL="285750" indent="-285750">
              <a:lnSpc>
                <a:spcPct val="150000"/>
              </a:lnSpc>
              <a:buFont typeface="Arial" panose="020B0604020202020204" pitchFamily="34" charset="0"/>
              <a:buChar char="•"/>
            </a:pPr>
            <a:endParaRPr lang="en-IN" dirty="0">
              <a:solidFill>
                <a:schemeClr val="bg1"/>
              </a:solidFill>
              <a:latin typeface="Times New Roman" panose="02020603050405020304" pitchFamily="18" charset="0"/>
              <a:cs typeface="Times New Roman" panose="02020603050405020304" pitchFamily="18" charset="0"/>
            </a:endParaRPr>
          </a:p>
          <a:p>
            <a:pPr>
              <a:lnSpc>
                <a:spcPct val="150000"/>
              </a:lnSpc>
            </a:pPr>
            <a:endParaRPr lang="en-IN" dirty="0">
              <a:solidFill>
                <a:schemeClr val="bg1"/>
              </a:solidFill>
              <a:latin typeface="Times New Roman" panose="02020603050405020304" pitchFamily="18" charset="0"/>
              <a:cs typeface="Times New Roman" panose="02020603050405020304" pitchFamily="18" charset="0"/>
            </a:endParaRPr>
          </a:p>
        </p:txBody>
      </p:sp>
      <p:sp>
        <p:nvSpPr>
          <p:cNvPr id="11" name="Flowchart: Document 10">
            <a:extLst>
              <a:ext uri="{FF2B5EF4-FFF2-40B4-BE49-F238E27FC236}">
                <a16:creationId xmlns:a16="http://schemas.microsoft.com/office/drawing/2014/main" id="{11F4FF69-6871-480F-AE06-52531D176A50}"/>
              </a:ext>
            </a:extLst>
          </p:cNvPr>
          <p:cNvSpPr/>
          <p:nvPr/>
        </p:nvSpPr>
        <p:spPr>
          <a:xfrm>
            <a:off x="8092935" y="1684701"/>
            <a:ext cx="3539164" cy="3604595"/>
          </a:xfrm>
          <a:prstGeom prst="flowChartDocument">
            <a:avLst/>
          </a:prstGeom>
          <a:solidFill>
            <a:srgbClr val="0070C0"/>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9" name="Rectangle 8">
            <a:extLst>
              <a:ext uri="{FF2B5EF4-FFF2-40B4-BE49-F238E27FC236}">
                <a16:creationId xmlns:a16="http://schemas.microsoft.com/office/drawing/2014/main" id="{19CCA49E-7144-4791-A057-03FF1D929053}"/>
              </a:ext>
            </a:extLst>
          </p:cNvPr>
          <p:cNvSpPr/>
          <p:nvPr/>
        </p:nvSpPr>
        <p:spPr>
          <a:xfrm>
            <a:off x="2774677" y="1868553"/>
            <a:ext cx="2382078" cy="3882892"/>
          </a:xfrm>
          <a:prstGeom prst="rect">
            <a:avLst/>
          </a:prstGeom>
          <a:solidFill>
            <a:srgbClr val="FF6600"/>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en-IN" b="1" dirty="0">
                <a:solidFill>
                  <a:schemeClr val="bg1"/>
                </a:solidFill>
                <a:latin typeface="Times New Roman" panose="02020603050405020304" pitchFamily="18" charset="0"/>
                <a:cs typeface="Times New Roman" panose="02020603050405020304" pitchFamily="18" charset="0"/>
              </a:rPr>
              <a:t>Trainings</a:t>
            </a:r>
          </a:p>
          <a:p>
            <a:pPr marL="285750" indent="-285750">
              <a:lnSpc>
                <a:spcPct val="150000"/>
              </a:lnSpc>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College to Campus</a:t>
            </a:r>
          </a:p>
          <a:p>
            <a:pPr marL="285750" indent="-285750">
              <a:lnSpc>
                <a:spcPct val="150000"/>
              </a:lnSpc>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Technology</a:t>
            </a:r>
          </a:p>
          <a:p>
            <a:pPr marL="285750" indent="-285750">
              <a:lnSpc>
                <a:spcPct val="150000"/>
              </a:lnSpc>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Non IT</a:t>
            </a:r>
          </a:p>
          <a:p>
            <a:pPr marL="285750" indent="-285750">
              <a:lnSpc>
                <a:spcPct val="150000"/>
              </a:lnSpc>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Management</a:t>
            </a:r>
          </a:p>
          <a:p>
            <a:pPr marL="285750" indent="-285750">
              <a:lnSpc>
                <a:spcPct val="150000"/>
              </a:lnSpc>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HTD- Hire Train Deploy</a:t>
            </a:r>
          </a:p>
          <a:p>
            <a:pPr marL="285750" indent="-285750">
              <a:lnSpc>
                <a:spcPct val="150000"/>
              </a:lnSpc>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Online</a:t>
            </a:r>
          </a:p>
          <a:p>
            <a:pPr>
              <a:lnSpc>
                <a:spcPct val="150000"/>
              </a:lnSpc>
            </a:pPr>
            <a:endParaRPr lang="en-IN" dirty="0">
              <a:solidFill>
                <a:schemeClr val="bg1"/>
              </a:solidFill>
              <a:latin typeface="Times New Roman" panose="02020603050405020304" pitchFamily="18" charset="0"/>
              <a:cs typeface="Times New Roman" panose="02020603050405020304" pitchFamily="18" charset="0"/>
            </a:endParaRPr>
          </a:p>
        </p:txBody>
      </p:sp>
      <p:sp>
        <p:nvSpPr>
          <p:cNvPr id="10" name="Flowchart: Document 9">
            <a:extLst>
              <a:ext uri="{FF2B5EF4-FFF2-40B4-BE49-F238E27FC236}">
                <a16:creationId xmlns:a16="http://schemas.microsoft.com/office/drawing/2014/main" id="{1D0A13C3-3FED-45EB-B235-A7E30B298D54}"/>
              </a:ext>
            </a:extLst>
          </p:cNvPr>
          <p:cNvSpPr/>
          <p:nvPr/>
        </p:nvSpPr>
        <p:spPr>
          <a:xfrm>
            <a:off x="7867659" y="1894391"/>
            <a:ext cx="3585532" cy="3896142"/>
          </a:xfrm>
          <a:prstGeom prst="flowChartDocument">
            <a:avLst/>
          </a:prstGeom>
          <a:solidFill>
            <a:srgbClr val="0070C0"/>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en-IN" dirty="0">
                <a:solidFill>
                  <a:schemeClr val="bg1"/>
                </a:solidFill>
                <a:latin typeface="Times New Roman" panose="02020603050405020304" pitchFamily="18" charset="0"/>
                <a:cs typeface="Times New Roman" panose="02020603050405020304" pitchFamily="18" charset="0"/>
              </a:rPr>
              <a:t>Our extensive partner network helps us drive collaboration and leverage technology Independence. We work on industry- leading solutions like </a:t>
            </a:r>
            <a:r>
              <a:rPr lang="en-IN" b="1" dirty="0">
                <a:solidFill>
                  <a:schemeClr val="bg1"/>
                </a:solidFill>
                <a:latin typeface="Times New Roman" panose="02020603050405020304" pitchFamily="18" charset="0"/>
                <a:cs typeface="Times New Roman" panose="02020603050405020304" pitchFamily="18" charset="0"/>
              </a:rPr>
              <a:t>Amazon Web Services, HP, IBM, Informatica, Microsoft, Oracle, Opensource tools and etc… </a:t>
            </a:r>
          </a:p>
        </p:txBody>
      </p:sp>
    </p:spTree>
    <p:extLst>
      <p:ext uri="{BB962C8B-B14F-4D97-AF65-F5344CB8AC3E}">
        <p14:creationId xmlns:p14="http://schemas.microsoft.com/office/powerpoint/2010/main" val="1239732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73DF63-5C0B-4DC7-835E-3E4AF1CB2BAE}"/>
              </a:ext>
            </a:extLst>
          </p:cNvPr>
          <p:cNvSpPr>
            <a:spLocks noGrp="1"/>
          </p:cNvSpPr>
          <p:nvPr>
            <p:ph type="dt" sz="half" idx="10"/>
          </p:nvPr>
        </p:nvSpPr>
        <p:spPr/>
        <p:txBody>
          <a:bodyPr/>
          <a:lstStyle/>
          <a:p>
            <a:fld id="{E5DE0A51-C451-489A-B5DC-D9BAF0CF2FEA}" type="datetime1">
              <a:rPr lang="en-IN" smtClean="0">
                <a:latin typeface="Times New Roman" panose="02020603050405020304" pitchFamily="18" charset="0"/>
                <a:cs typeface="Times New Roman" panose="02020603050405020304" pitchFamily="18" charset="0"/>
              </a:rPr>
              <a:t>12-05-2020</a:t>
            </a:fld>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F4FEA787-B2A6-4EC1-BB33-DF8083252C57}"/>
              </a:ext>
            </a:extLst>
          </p:cNvPr>
          <p:cNvSpPr>
            <a:spLocks noGrp="1"/>
          </p:cNvSpPr>
          <p:nvPr>
            <p:ph type="ftr" sz="quarter" idx="11"/>
          </p:nvPr>
        </p:nvSpPr>
        <p:spPr/>
        <p:txBody>
          <a:bodyPr/>
          <a:lstStyle/>
          <a:p>
            <a:r>
              <a:rPr lang="en-IN" dirty="0">
                <a:latin typeface="Times New Roman" panose="02020603050405020304" pitchFamily="18" charset="0"/>
                <a:cs typeface="Times New Roman" panose="02020603050405020304" pitchFamily="18" charset="0"/>
              </a:rPr>
              <a:t>Dept. of Electronics and Communication Engineering, KSSEM</a:t>
            </a:r>
          </a:p>
        </p:txBody>
      </p:sp>
      <p:sp>
        <p:nvSpPr>
          <p:cNvPr id="4" name="Slide Number Placeholder 3">
            <a:extLst>
              <a:ext uri="{FF2B5EF4-FFF2-40B4-BE49-F238E27FC236}">
                <a16:creationId xmlns:a16="http://schemas.microsoft.com/office/drawing/2014/main" id="{58B78EFB-E325-4F28-AD55-1C1572333F50}"/>
              </a:ext>
            </a:extLst>
          </p:cNvPr>
          <p:cNvSpPr>
            <a:spLocks noGrp="1"/>
          </p:cNvSpPr>
          <p:nvPr>
            <p:ph type="sldNum" sz="quarter" idx="12"/>
          </p:nvPr>
        </p:nvSpPr>
        <p:spPr/>
        <p:txBody>
          <a:bodyPr/>
          <a:lstStyle/>
          <a:p>
            <a:fld id="{8AD3EB5C-A762-4BF9-B425-BC00CA2305E3}" type="slidenum">
              <a:rPr lang="en-IN" smtClean="0">
                <a:latin typeface="Times New Roman" panose="02020603050405020304" pitchFamily="18" charset="0"/>
                <a:cs typeface="Times New Roman" panose="02020603050405020304" pitchFamily="18" charset="0"/>
              </a:rPr>
              <a:t>6</a:t>
            </a:fld>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CEF4CCA-B222-4D3B-B1EB-532A8EBAFCA7}"/>
              </a:ext>
            </a:extLst>
          </p:cNvPr>
          <p:cNvSpPr txBox="1"/>
          <p:nvPr/>
        </p:nvSpPr>
        <p:spPr>
          <a:xfrm>
            <a:off x="4199282" y="502556"/>
            <a:ext cx="3793435"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Work Assigned</a:t>
            </a:r>
          </a:p>
        </p:txBody>
      </p:sp>
      <p:sp>
        <p:nvSpPr>
          <p:cNvPr id="6" name="TextBox 5">
            <a:extLst>
              <a:ext uri="{FF2B5EF4-FFF2-40B4-BE49-F238E27FC236}">
                <a16:creationId xmlns:a16="http://schemas.microsoft.com/office/drawing/2014/main" id="{B9548EE1-ECFA-4253-BB4D-299030C0C348}"/>
              </a:ext>
            </a:extLst>
          </p:cNvPr>
          <p:cNvSpPr txBox="1"/>
          <p:nvPr/>
        </p:nvSpPr>
        <p:spPr>
          <a:xfrm>
            <a:off x="947530" y="1246354"/>
            <a:ext cx="10296940" cy="4062651"/>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To design a smart geyser which simplifies the mixing of cold water which is required to reduce the temperature as per his/her requirements. </a:t>
            </a:r>
          </a:p>
          <a:p>
            <a:pPr>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b="1" dirty="0">
                <a:latin typeface="Times New Roman" panose="02020603050405020304" pitchFamily="18" charset="0"/>
                <a:cs typeface="Times New Roman" panose="02020603050405020304" pitchFamily="18" charset="0"/>
              </a:rPr>
              <a:t>Objectives:</a:t>
            </a:r>
            <a:endParaRPr lang="en-IN" sz="2000" dirty="0">
              <a:latin typeface="Times New Roman" panose="02020603050405020304" pitchFamily="18" charset="0"/>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To achieve the real-time monitoring and control of the system.</a:t>
            </a:r>
            <a:endParaRPr lang="en-IN" sz="2000" dirty="0">
              <a:latin typeface="Times New Roman" panose="02020603050405020304" pitchFamily="18" charset="0"/>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To switch to upgrading technology.</a:t>
            </a:r>
            <a:endParaRPr lang="en-IN" sz="2000" dirty="0">
              <a:latin typeface="Times New Roman" panose="02020603050405020304" pitchFamily="18" charset="0"/>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To save time and energy.</a:t>
            </a:r>
            <a:endParaRPr lang="en-IN" sz="2000" dirty="0">
              <a:latin typeface="Times New Roman" panose="02020603050405020304" pitchFamily="18" charset="0"/>
              <a:cs typeface="Times New Roman" panose="02020603050405020304" pitchFamily="18" charset="0"/>
            </a:endParaRPr>
          </a:p>
          <a:p>
            <a:pPr algn="just">
              <a:lnSpc>
                <a:spcPct val="150000"/>
              </a:lnSpc>
            </a:pPr>
            <a:endParaRPr lang="en-IN" sz="2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16275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BBE78A-B0F3-4C20-9584-E61F0E6798C5}"/>
              </a:ext>
            </a:extLst>
          </p:cNvPr>
          <p:cNvSpPr>
            <a:spLocks noGrp="1"/>
          </p:cNvSpPr>
          <p:nvPr>
            <p:ph type="dt" sz="half" idx="10"/>
          </p:nvPr>
        </p:nvSpPr>
        <p:spPr/>
        <p:txBody>
          <a:bodyPr/>
          <a:lstStyle/>
          <a:p>
            <a:fld id="{E5DE0A51-C451-489A-B5DC-D9BAF0CF2FEA}" type="datetime1">
              <a:rPr lang="en-IN" smtClean="0">
                <a:latin typeface="Times New Roman" panose="02020603050405020304" pitchFamily="18" charset="0"/>
                <a:cs typeface="Times New Roman" panose="02020603050405020304" pitchFamily="18" charset="0"/>
              </a:rPr>
              <a:t>12-05-2020</a:t>
            </a:fld>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36AE720B-5683-482E-9A38-A2DDDB5332E8}"/>
              </a:ext>
            </a:extLst>
          </p:cNvPr>
          <p:cNvSpPr>
            <a:spLocks noGrp="1"/>
          </p:cNvSpPr>
          <p:nvPr>
            <p:ph type="ftr" sz="quarter" idx="11"/>
          </p:nvPr>
        </p:nvSpPr>
        <p:spPr/>
        <p:txBody>
          <a:bodyPr/>
          <a:lstStyle/>
          <a:p>
            <a:r>
              <a:rPr lang="en-IN" dirty="0">
                <a:latin typeface="Times New Roman" panose="02020603050405020304" pitchFamily="18" charset="0"/>
                <a:cs typeface="Times New Roman" panose="02020603050405020304" pitchFamily="18" charset="0"/>
              </a:rPr>
              <a:t>Dept. of Electronics and Communication Engineering, KSSEM</a:t>
            </a:r>
          </a:p>
        </p:txBody>
      </p:sp>
      <p:sp>
        <p:nvSpPr>
          <p:cNvPr id="4" name="Slide Number Placeholder 3">
            <a:extLst>
              <a:ext uri="{FF2B5EF4-FFF2-40B4-BE49-F238E27FC236}">
                <a16:creationId xmlns:a16="http://schemas.microsoft.com/office/drawing/2014/main" id="{2D3802B8-27F7-4948-B514-096C16EB050F}"/>
              </a:ext>
            </a:extLst>
          </p:cNvPr>
          <p:cNvSpPr>
            <a:spLocks noGrp="1"/>
          </p:cNvSpPr>
          <p:nvPr>
            <p:ph type="sldNum" sz="quarter" idx="12"/>
          </p:nvPr>
        </p:nvSpPr>
        <p:spPr/>
        <p:txBody>
          <a:bodyPr/>
          <a:lstStyle/>
          <a:p>
            <a:fld id="{8AD3EB5C-A762-4BF9-B425-BC00CA2305E3}" type="slidenum">
              <a:rPr lang="en-IN" smtClean="0">
                <a:latin typeface="Times New Roman" panose="02020603050405020304" pitchFamily="18" charset="0"/>
                <a:cs typeface="Times New Roman" panose="02020603050405020304" pitchFamily="18" charset="0"/>
              </a:rPr>
              <a:t>7</a:t>
            </a:fld>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E46272A-5682-4718-ABD4-C62E95AAADAC}"/>
              </a:ext>
            </a:extLst>
          </p:cNvPr>
          <p:cNvSpPr txBox="1"/>
          <p:nvPr/>
        </p:nvSpPr>
        <p:spPr>
          <a:xfrm>
            <a:off x="4432852" y="662608"/>
            <a:ext cx="3326296"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Introduction</a:t>
            </a:r>
          </a:p>
        </p:txBody>
      </p:sp>
      <p:sp>
        <p:nvSpPr>
          <p:cNvPr id="6" name="TextBox 5">
            <a:extLst>
              <a:ext uri="{FF2B5EF4-FFF2-40B4-BE49-F238E27FC236}">
                <a16:creationId xmlns:a16="http://schemas.microsoft.com/office/drawing/2014/main" id="{2B795C9B-C696-4065-AE16-99548D22E306}"/>
              </a:ext>
            </a:extLst>
          </p:cNvPr>
          <p:cNvSpPr txBox="1"/>
          <p:nvPr/>
        </p:nvSpPr>
        <p:spPr>
          <a:xfrm>
            <a:off x="838200" y="1444487"/>
            <a:ext cx="10515600" cy="3737946"/>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Water heating is a heat transfer process that uses an energy source to heat water above its initial temperature.</a:t>
            </a:r>
          </a:p>
          <a:p>
            <a:pPr marL="285750" indent="-285750" algn="just">
              <a:lnSpc>
                <a:spcPct val="150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Typical domestic uses of hot water include cooking, cleaning, bathing, and more. In industry, hot water and water heated to steam have many uses.</a:t>
            </a:r>
          </a:p>
          <a:p>
            <a:pPr marL="285750" indent="-28575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Today, there is the newest addition to the many types of water heaters which is the Smart Water Heater.</a:t>
            </a:r>
          </a:p>
          <a:p>
            <a:pPr marL="285750" indent="-28575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Like other smart devices, they are connected to a gateway, making them accessible via your smartphone.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0865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625A2-0CFA-4DFC-9904-CE1CF34C5A8B}"/>
              </a:ext>
            </a:extLst>
          </p:cNvPr>
          <p:cNvSpPr>
            <a:spLocks noGrp="1"/>
          </p:cNvSpPr>
          <p:nvPr>
            <p:ph type="dt" sz="half" idx="10"/>
          </p:nvPr>
        </p:nvSpPr>
        <p:spPr/>
        <p:txBody>
          <a:bodyPr/>
          <a:lstStyle/>
          <a:p>
            <a:fld id="{E5DE0A51-C451-489A-B5DC-D9BAF0CF2FEA}" type="datetime1">
              <a:rPr lang="en-IN" smtClean="0">
                <a:latin typeface="Times New Roman" panose="02020603050405020304" pitchFamily="18" charset="0"/>
                <a:cs typeface="Times New Roman" panose="02020603050405020304" pitchFamily="18" charset="0"/>
              </a:rPr>
              <a:t>12-05-2020</a:t>
            </a:fld>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C7095002-03F8-40D5-BBC1-092FB654931B}"/>
              </a:ext>
            </a:extLst>
          </p:cNvPr>
          <p:cNvSpPr>
            <a:spLocks noGrp="1"/>
          </p:cNvSpPr>
          <p:nvPr>
            <p:ph type="ftr" sz="quarter" idx="11"/>
          </p:nvPr>
        </p:nvSpPr>
        <p:spPr/>
        <p:txBody>
          <a:bodyPr/>
          <a:lstStyle/>
          <a:p>
            <a:r>
              <a:rPr lang="en-IN" dirty="0">
                <a:latin typeface="Times New Roman" panose="02020603050405020304" pitchFamily="18" charset="0"/>
                <a:cs typeface="Times New Roman" panose="02020603050405020304" pitchFamily="18" charset="0"/>
              </a:rPr>
              <a:t>Dept. of Electronics and Communication Engineering, KSSEM</a:t>
            </a:r>
          </a:p>
        </p:txBody>
      </p:sp>
      <p:sp>
        <p:nvSpPr>
          <p:cNvPr id="4" name="Slide Number Placeholder 3">
            <a:extLst>
              <a:ext uri="{FF2B5EF4-FFF2-40B4-BE49-F238E27FC236}">
                <a16:creationId xmlns:a16="http://schemas.microsoft.com/office/drawing/2014/main" id="{3A5B686D-E734-46DF-9A5F-C93F3DEBE1F8}"/>
              </a:ext>
            </a:extLst>
          </p:cNvPr>
          <p:cNvSpPr>
            <a:spLocks noGrp="1"/>
          </p:cNvSpPr>
          <p:nvPr>
            <p:ph type="sldNum" sz="quarter" idx="12"/>
          </p:nvPr>
        </p:nvSpPr>
        <p:spPr/>
        <p:txBody>
          <a:bodyPr/>
          <a:lstStyle/>
          <a:p>
            <a:fld id="{8AD3EB5C-A762-4BF9-B425-BC00CA2305E3}" type="slidenum">
              <a:rPr lang="en-IN" smtClean="0">
                <a:latin typeface="Times New Roman" panose="02020603050405020304" pitchFamily="18" charset="0"/>
                <a:cs typeface="Times New Roman" panose="02020603050405020304" pitchFamily="18" charset="0"/>
              </a:rPr>
              <a:t>8</a:t>
            </a:fld>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34D89BB-8479-4A02-A780-1EA0F90AE8F4}"/>
              </a:ext>
            </a:extLst>
          </p:cNvPr>
          <p:cNvSpPr txBox="1"/>
          <p:nvPr/>
        </p:nvSpPr>
        <p:spPr>
          <a:xfrm>
            <a:off x="4558748" y="728870"/>
            <a:ext cx="3207026"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Types of Geysers</a:t>
            </a:r>
          </a:p>
        </p:txBody>
      </p:sp>
      <p:sp>
        <p:nvSpPr>
          <p:cNvPr id="12" name="TextBox 11">
            <a:extLst>
              <a:ext uri="{FF2B5EF4-FFF2-40B4-BE49-F238E27FC236}">
                <a16:creationId xmlns:a16="http://schemas.microsoft.com/office/drawing/2014/main" id="{59760993-9CDC-4403-A218-B6D65A1D0D29}"/>
              </a:ext>
            </a:extLst>
          </p:cNvPr>
          <p:cNvSpPr txBox="1"/>
          <p:nvPr/>
        </p:nvSpPr>
        <p:spPr>
          <a:xfrm>
            <a:off x="1470991" y="1688089"/>
            <a:ext cx="8918713" cy="960328"/>
          </a:xfrm>
          <a:prstGeom prst="rect">
            <a:avLst/>
          </a:prstGeom>
          <a:noFill/>
        </p:spPr>
        <p:txBody>
          <a:bodyPr wrap="square" rtlCol="0">
            <a:spAutoFit/>
          </a:bodyPr>
          <a:lstStyle/>
          <a:p>
            <a:pPr marL="457200" indent="-457200" algn="ctr">
              <a:lnSpc>
                <a:spcPct val="150000"/>
              </a:lnSpc>
              <a:buFont typeface="+mj-lt"/>
              <a:buAutoNum type="arabicPeriod"/>
            </a:pPr>
            <a:r>
              <a:rPr lang="en-IN" sz="2000" dirty="0">
                <a:latin typeface="Times New Roman" panose="02020603050405020304" pitchFamily="18" charset="0"/>
                <a:cs typeface="Times New Roman" panose="02020603050405020304" pitchFamily="18" charset="0"/>
              </a:rPr>
              <a:t>Tank Water Heaters                                       2.    Tank-less Water Heaters</a:t>
            </a:r>
          </a:p>
          <a:p>
            <a:pPr algn="ctr">
              <a:lnSpc>
                <a:spcPct val="150000"/>
              </a:lnSpc>
            </a:pPr>
            <a:endParaRPr lang="en-IN" sz="2000" dirty="0">
              <a:latin typeface="Times New Roman" panose="02020603050405020304" pitchFamily="18" charset="0"/>
              <a:cs typeface="Times New Roman" panose="02020603050405020304" pitchFamily="18" charset="0"/>
            </a:endParaRPr>
          </a:p>
        </p:txBody>
      </p:sp>
      <p:pic>
        <p:nvPicPr>
          <p:cNvPr id="1027" name="Picture 3">
            <a:extLst>
              <a:ext uri="{FF2B5EF4-FFF2-40B4-BE49-F238E27FC236}">
                <a16:creationId xmlns:a16="http://schemas.microsoft.com/office/drawing/2014/main" id="{7A03BC98-F52E-4211-9346-BC11E9CF5B0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1178" y="2338554"/>
            <a:ext cx="2447570" cy="2849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1F3B9F37-F409-428A-9044-2DA94E4012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9843" y="2439792"/>
            <a:ext cx="2716867" cy="2716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9033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863697-03D1-4F17-B08F-6CFE06C578B6}"/>
              </a:ext>
            </a:extLst>
          </p:cNvPr>
          <p:cNvSpPr>
            <a:spLocks noGrp="1"/>
          </p:cNvSpPr>
          <p:nvPr>
            <p:ph type="dt" sz="half" idx="10"/>
          </p:nvPr>
        </p:nvSpPr>
        <p:spPr/>
        <p:txBody>
          <a:bodyPr/>
          <a:lstStyle/>
          <a:p>
            <a:fld id="{E5DE0A51-C451-489A-B5DC-D9BAF0CF2FEA}" type="datetime1">
              <a:rPr lang="en-IN" smtClean="0">
                <a:latin typeface="Times New Roman" panose="02020603050405020304" pitchFamily="18" charset="0"/>
                <a:cs typeface="Times New Roman" panose="02020603050405020304" pitchFamily="18" charset="0"/>
              </a:rPr>
              <a:t>12-05-2020</a:t>
            </a:fld>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1C9CFF14-ED45-4578-B5EC-03B345D6E40D}"/>
              </a:ext>
            </a:extLst>
          </p:cNvPr>
          <p:cNvSpPr>
            <a:spLocks noGrp="1"/>
          </p:cNvSpPr>
          <p:nvPr>
            <p:ph type="ftr" sz="quarter" idx="11"/>
          </p:nvPr>
        </p:nvSpPr>
        <p:spPr/>
        <p:txBody>
          <a:bodyPr/>
          <a:lstStyle/>
          <a:p>
            <a:r>
              <a:rPr lang="en-IN" dirty="0">
                <a:latin typeface="Times New Roman" panose="02020603050405020304" pitchFamily="18" charset="0"/>
                <a:cs typeface="Times New Roman" panose="02020603050405020304" pitchFamily="18" charset="0"/>
              </a:rPr>
              <a:t>Dept. of Electronics and Communication Engineering, KSSEM</a:t>
            </a:r>
          </a:p>
        </p:txBody>
      </p:sp>
      <p:sp>
        <p:nvSpPr>
          <p:cNvPr id="4" name="Slide Number Placeholder 3">
            <a:extLst>
              <a:ext uri="{FF2B5EF4-FFF2-40B4-BE49-F238E27FC236}">
                <a16:creationId xmlns:a16="http://schemas.microsoft.com/office/drawing/2014/main" id="{408C530E-864C-4B1C-BFA1-604C4E61FBF1}"/>
              </a:ext>
            </a:extLst>
          </p:cNvPr>
          <p:cNvSpPr>
            <a:spLocks noGrp="1"/>
          </p:cNvSpPr>
          <p:nvPr>
            <p:ph type="sldNum" sz="quarter" idx="12"/>
          </p:nvPr>
        </p:nvSpPr>
        <p:spPr/>
        <p:txBody>
          <a:bodyPr/>
          <a:lstStyle/>
          <a:p>
            <a:fld id="{8AD3EB5C-A762-4BF9-B425-BC00CA2305E3}" type="slidenum">
              <a:rPr lang="en-IN" smtClean="0">
                <a:latin typeface="Times New Roman" panose="02020603050405020304" pitchFamily="18" charset="0"/>
                <a:cs typeface="Times New Roman" panose="02020603050405020304" pitchFamily="18" charset="0"/>
              </a:rPr>
              <a:t>9</a:t>
            </a:fld>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9DC7A6A-86A4-4099-AD3C-4ED661324699}"/>
              </a:ext>
            </a:extLst>
          </p:cNvPr>
          <p:cNvSpPr txBox="1"/>
          <p:nvPr/>
        </p:nvSpPr>
        <p:spPr>
          <a:xfrm>
            <a:off x="3453019" y="293130"/>
            <a:ext cx="5285961"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Requirements for the System</a:t>
            </a:r>
          </a:p>
        </p:txBody>
      </p:sp>
      <p:sp>
        <p:nvSpPr>
          <p:cNvPr id="6" name="TextBox 5">
            <a:extLst>
              <a:ext uri="{FF2B5EF4-FFF2-40B4-BE49-F238E27FC236}">
                <a16:creationId xmlns:a16="http://schemas.microsoft.com/office/drawing/2014/main" id="{F952C90E-8A27-48FF-9F04-B6EE3A46A719}"/>
              </a:ext>
            </a:extLst>
          </p:cNvPr>
          <p:cNvSpPr txBox="1"/>
          <p:nvPr/>
        </p:nvSpPr>
        <p:spPr>
          <a:xfrm>
            <a:off x="838200" y="1243052"/>
            <a:ext cx="10515600" cy="5478423"/>
          </a:xfrm>
          <a:prstGeom prst="rect">
            <a:avLst/>
          </a:prstGeom>
          <a:noFill/>
        </p:spPr>
        <p:txBody>
          <a:bodyPr wrap="square" rtlCol="0">
            <a:spAutoFit/>
          </a:bodyPr>
          <a:lstStyle/>
          <a:p>
            <a:pPr>
              <a:lnSpc>
                <a:spcPct val="150000"/>
              </a:lnSpc>
            </a:pPr>
            <a:r>
              <a:rPr lang="en-IN" sz="2000" b="1" dirty="0">
                <a:latin typeface="Times New Roman" panose="02020603050405020304" pitchFamily="18" charset="0"/>
                <a:cs typeface="Times New Roman" panose="02020603050405020304" pitchFamily="18" charset="0"/>
              </a:rPr>
              <a:t>          Hardware Components                                                       Software Requirement</a:t>
            </a:r>
          </a:p>
          <a:p>
            <a:pPr marL="1200150" lvl="2"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Arduino UNO                                                               </a:t>
            </a:r>
            <a:r>
              <a:rPr lang="en-IN" sz="2000" dirty="0">
                <a:latin typeface="Times New Roman" panose="02020603050405020304" pitchFamily="18" charset="0"/>
                <a:cs typeface="Times New Roman" panose="02020603050405020304" pitchFamily="18" charset="0"/>
                <a:sym typeface="Wingdings" panose="05000000000000000000" pitchFamily="2" charset="2"/>
              </a:rPr>
              <a:t> </a:t>
            </a:r>
            <a:r>
              <a:rPr lang="en-IN" sz="2000" dirty="0">
                <a:latin typeface="Times New Roman" panose="02020603050405020304" pitchFamily="18" charset="0"/>
                <a:cs typeface="Times New Roman" panose="02020603050405020304" pitchFamily="18" charset="0"/>
              </a:rPr>
              <a:t>Arduino software</a:t>
            </a:r>
          </a:p>
          <a:p>
            <a:pPr marL="1200150" lvl="2"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Seven Segment display</a:t>
            </a:r>
          </a:p>
          <a:p>
            <a:pPr marL="1200150" lvl="2"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Buzzer</a:t>
            </a:r>
          </a:p>
          <a:p>
            <a:pPr marL="1200150" lvl="2"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Fingerprint Scanner                                                        </a:t>
            </a:r>
            <a:r>
              <a:rPr lang="en-IN" sz="2000" b="1" dirty="0">
                <a:latin typeface="Times New Roman" panose="02020603050405020304" pitchFamily="18" charset="0"/>
                <a:cs typeface="Times New Roman" panose="02020603050405020304" pitchFamily="18" charset="0"/>
              </a:rPr>
              <a:t>Online Tool used</a:t>
            </a:r>
            <a:r>
              <a:rPr lang="en-IN" sz="2000" dirty="0">
                <a:latin typeface="Times New Roman" panose="02020603050405020304" pitchFamily="18" charset="0"/>
                <a:cs typeface="Times New Roman" panose="02020603050405020304" pitchFamily="18" charset="0"/>
              </a:rPr>
              <a:t>        </a:t>
            </a:r>
          </a:p>
          <a:p>
            <a:pPr marL="1200150" lvl="2"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PIR Sensor					    </a:t>
            </a:r>
            <a:r>
              <a:rPr lang="en-IN" sz="2000" dirty="0">
                <a:latin typeface="Times New Roman" panose="02020603050405020304" pitchFamily="18" charset="0"/>
                <a:cs typeface="Times New Roman" panose="02020603050405020304" pitchFamily="18" charset="0"/>
                <a:sym typeface="Wingdings" panose="05000000000000000000" pitchFamily="2" charset="2"/>
              </a:rPr>
              <a:t> </a:t>
            </a:r>
            <a:r>
              <a:rPr lang="en-IN" sz="2000" dirty="0">
                <a:latin typeface="Times New Roman" panose="02020603050405020304" pitchFamily="18" charset="0"/>
                <a:cs typeface="Times New Roman" panose="02020603050405020304" pitchFamily="18" charset="0"/>
              </a:rPr>
              <a:t>Circuito.io</a:t>
            </a:r>
          </a:p>
          <a:p>
            <a:pPr marL="1200150" lvl="2"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Temperature Sensor</a:t>
            </a:r>
          </a:p>
          <a:p>
            <a:pPr marL="1200150" lvl="2"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NodeMCU ESP8266</a:t>
            </a:r>
          </a:p>
          <a:p>
            <a:pPr marL="1200150" lvl="2"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Voice Recognition module</a:t>
            </a:r>
          </a:p>
          <a:p>
            <a:pPr marL="1200150" lvl="2"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Thermostat</a:t>
            </a:r>
          </a:p>
          <a:p>
            <a:pPr>
              <a:lnSpc>
                <a:spcPct val="150000"/>
              </a:lnSpc>
            </a:pPr>
            <a:r>
              <a:rPr lang="en-IN" sz="20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173095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1130</TotalTime>
  <Words>1438</Words>
  <Application>Microsoft Office PowerPoint</Application>
  <PresentationFormat>Widescreen</PresentationFormat>
  <Paragraphs>265</Paragraphs>
  <Slides>27</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Fazil</dc:creator>
  <cp:lastModifiedBy>shreyas gowda</cp:lastModifiedBy>
  <cp:revision>135</cp:revision>
  <dcterms:created xsi:type="dcterms:W3CDTF">2020-04-06T03:05:22Z</dcterms:created>
  <dcterms:modified xsi:type="dcterms:W3CDTF">2020-05-12T04:46:33Z</dcterms:modified>
</cp:coreProperties>
</file>